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1" r:id="rId4"/>
    <p:sldMasterId id="2147483712" r:id="rId5"/>
    <p:sldMasterId id="214748371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Lst>
  <p:sldSz cy="5143500" cx="9144000"/>
  <p:notesSz cx="6858000" cy="9144000"/>
  <p:embeddedFontLst>
    <p:embeddedFont>
      <p:font typeface="Lato"/>
      <p:regular r:id="rId17"/>
      <p:bold r:id="rId18"/>
      <p:italic r:id="rId19"/>
      <p:boldItalic r:id="rId20"/>
    </p:embeddedFont>
    <p:embeddedFont>
      <p:font typeface="Palanquin Dark"/>
      <p:regular r:id="rId21"/>
      <p:bold r:id="rId22"/>
    </p:embeddedFont>
    <p:embeddedFont>
      <p:font typeface="Bebas Neue"/>
      <p:regular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Italic.fntdata"/><Relationship Id="rId22" Type="http://schemas.openxmlformats.org/officeDocument/2006/relationships/font" Target="fonts/PalanquinDark-bold.fntdata"/><Relationship Id="rId21" Type="http://schemas.openxmlformats.org/officeDocument/2006/relationships/font" Target="fonts/PalanquinDark-regular.fntdata"/><Relationship Id="rId23" Type="http://schemas.openxmlformats.org/officeDocument/2006/relationships/font" Target="fonts/BebasNeue-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font" Target="fonts/Lato-regular.fntdata"/><Relationship Id="rId16" Type="http://schemas.openxmlformats.org/officeDocument/2006/relationships/slide" Target="slides/slide9.xml"/><Relationship Id="rId19" Type="http://schemas.openxmlformats.org/officeDocument/2006/relationships/font" Target="fonts/Lato-italic.fntdata"/><Relationship Id="rId18" Type="http://schemas.openxmlformats.org/officeDocument/2006/relationships/font" Target="fonts/Lat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2e128cd387d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2e128cd387d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2e128cd387d_0_1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2e128cd387d_0_1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e172394f1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2e172394f1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e1827a5a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2e1827a5a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e1827a5a9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2e1827a5a9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2e1827a5a9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2e1827a5a9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2e1827a5a9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2e1827a5a9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e128cd387d_0_1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e128cd387d_0_1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2e1827a5a9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2e1827a5a9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grpSp>
        <p:nvGrpSpPr>
          <p:cNvPr id="54" name="Google Shape;54;p14"/>
          <p:cNvGrpSpPr/>
          <p:nvPr/>
        </p:nvGrpSpPr>
        <p:grpSpPr>
          <a:xfrm>
            <a:off x="-740994" y="-2741244"/>
            <a:ext cx="10625988" cy="10625988"/>
            <a:chOff x="-740994" y="-2741244"/>
            <a:chExt cx="10625988" cy="10625988"/>
          </a:xfrm>
        </p:grpSpPr>
        <p:grpSp>
          <p:nvGrpSpPr>
            <p:cNvPr id="55" name="Google Shape;55;p14"/>
            <p:cNvGrpSpPr/>
            <p:nvPr/>
          </p:nvGrpSpPr>
          <p:grpSpPr>
            <a:xfrm>
              <a:off x="-78450" y="2008500"/>
              <a:ext cx="9300900" cy="1126500"/>
              <a:chOff x="-99300" y="2008500"/>
              <a:chExt cx="9300900" cy="1126500"/>
            </a:xfrm>
          </p:grpSpPr>
          <p:sp>
            <p:nvSpPr>
              <p:cNvPr id="56" name="Google Shape;56;p14"/>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14"/>
            <p:cNvGrpSpPr/>
            <p:nvPr/>
          </p:nvGrpSpPr>
          <p:grpSpPr>
            <a:xfrm rot="1800013">
              <a:off x="-1161967" y="1877267"/>
              <a:ext cx="11467935" cy="1388965"/>
              <a:chOff x="-99300" y="2008500"/>
              <a:chExt cx="9300900" cy="1126500"/>
            </a:xfrm>
          </p:grpSpPr>
          <p:sp>
            <p:nvSpPr>
              <p:cNvPr id="59" name="Google Shape;59;p14"/>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 name="Google Shape;61;p14"/>
            <p:cNvGrpSpPr/>
            <p:nvPr/>
          </p:nvGrpSpPr>
          <p:grpSpPr>
            <a:xfrm flipH="1" rot="-1800013">
              <a:off x="-1161967" y="1877267"/>
              <a:ext cx="11467935" cy="1388965"/>
              <a:chOff x="-99300" y="2008500"/>
              <a:chExt cx="9300900" cy="1126500"/>
            </a:xfrm>
          </p:grpSpPr>
          <p:sp>
            <p:nvSpPr>
              <p:cNvPr id="62" name="Google Shape;62;p14"/>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14"/>
            <p:cNvGrpSpPr/>
            <p:nvPr/>
          </p:nvGrpSpPr>
          <p:grpSpPr>
            <a:xfrm rot="3599987">
              <a:off x="-1161967" y="1877267"/>
              <a:ext cx="11467935" cy="1388965"/>
              <a:chOff x="-99300" y="2008500"/>
              <a:chExt cx="9300900" cy="1126500"/>
            </a:xfrm>
          </p:grpSpPr>
          <p:sp>
            <p:nvSpPr>
              <p:cNvPr id="65" name="Google Shape;65;p14"/>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14"/>
            <p:cNvGrpSpPr/>
            <p:nvPr/>
          </p:nvGrpSpPr>
          <p:grpSpPr>
            <a:xfrm flipH="1" rot="-3599987">
              <a:off x="-1161967" y="1877267"/>
              <a:ext cx="11467935" cy="1388965"/>
              <a:chOff x="-99300" y="2008500"/>
              <a:chExt cx="9300900" cy="1126500"/>
            </a:xfrm>
          </p:grpSpPr>
          <p:sp>
            <p:nvSpPr>
              <p:cNvPr id="68" name="Google Shape;68;p14"/>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14"/>
            <p:cNvGrpSpPr/>
            <p:nvPr/>
          </p:nvGrpSpPr>
          <p:grpSpPr>
            <a:xfrm rot="-5400000">
              <a:off x="-78450" y="2008500"/>
              <a:ext cx="9300900" cy="1126500"/>
              <a:chOff x="-99300" y="2008500"/>
              <a:chExt cx="9300900" cy="1126500"/>
            </a:xfrm>
          </p:grpSpPr>
          <p:sp>
            <p:nvSpPr>
              <p:cNvPr id="71" name="Google Shape;71;p14"/>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73" name="Google Shape;73;p14"/>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74" name="Google Shape;74;p14"/>
          <p:cNvSpPr txBox="1"/>
          <p:nvPr>
            <p:ph type="ctrTitle"/>
          </p:nvPr>
        </p:nvSpPr>
        <p:spPr>
          <a:xfrm>
            <a:off x="1299750" y="1334031"/>
            <a:ext cx="6544500" cy="1727400"/>
          </a:xfrm>
          <a:prstGeom prst="rect">
            <a:avLst/>
          </a:prstGeom>
          <a:effectLst>
            <a:outerShdw rotWithShape="0" algn="bl" dir="2040000" dist="76200">
              <a:schemeClr val="dk1"/>
            </a:outerShdw>
          </a:effectLst>
        </p:spPr>
        <p:txBody>
          <a:bodyPr anchorCtr="0" anchor="ctr" bIns="91425" lIns="91425" spcFirstLastPara="1" rIns="91425" wrap="square" tIns="91425">
            <a:noAutofit/>
          </a:bodyPr>
          <a:lstStyle>
            <a:lvl1pPr lvl="0" rtl="0" algn="ctr">
              <a:lnSpc>
                <a:spcPct val="80000"/>
              </a:lnSpc>
              <a:spcBef>
                <a:spcPts val="0"/>
              </a:spcBef>
              <a:spcAft>
                <a:spcPts val="0"/>
              </a:spcAft>
              <a:buSzPts val="10000"/>
              <a:buNone/>
              <a:defRPr sz="10000"/>
            </a:lvl1pPr>
            <a:lvl2pPr lvl="1" rtl="0">
              <a:spcBef>
                <a:spcPts val="0"/>
              </a:spcBef>
              <a:spcAft>
                <a:spcPts val="0"/>
              </a:spcAft>
              <a:buSzPts val="10000"/>
              <a:buNone/>
              <a:defRPr sz="10000"/>
            </a:lvl2pPr>
            <a:lvl3pPr lvl="2" rtl="0">
              <a:spcBef>
                <a:spcPts val="0"/>
              </a:spcBef>
              <a:spcAft>
                <a:spcPts val="0"/>
              </a:spcAft>
              <a:buSzPts val="10000"/>
              <a:buNone/>
              <a:defRPr sz="10000"/>
            </a:lvl3pPr>
            <a:lvl4pPr lvl="3" rtl="0">
              <a:spcBef>
                <a:spcPts val="0"/>
              </a:spcBef>
              <a:spcAft>
                <a:spcPts val="0"/>
              </a:spcAft>
              <a:buSzPts val="10000"/>
              <a:buNone/>
              <a:defRPr sz="10000"/>
            </a:lvl4pPr>
            <a:lvl5pPr lvl="4" rtl="0">
              <a:spcBef>
                <a:spcPts val="0"/>
              </a:spcBef>
              <a:spcAft>
                <a:spcPts val="0"/>
              </a:spcAft>
              <a:buSzPts val="10000"/>
              <a:buNone/>
              <a:defRPr sz="10000"/>
            </a:lvl5pPr>
            <a:lvl6pPr lvl="5" rtl="0">
              <a:spcBef>
                <a:spcPts val="0"/>
              </a:spcBef>
              <a:spcAft>
                <a:spcPts val="0"/>
              </a:spcAft>
              <a:buSzPts val="10000"/>
              <a:buNone/>
              <a:defRPr sz="10000"/>
            </a:lvl6pPr>
            <a:lvl7pPr lvl="6" rtl="0">
              <a:spcBef>
                <a:spcPts val="0"/>
              </a:spcBef>
              <a:spcAft>
                <a:spcPts val="0"/>
              </a:spcAft>
              <a:buSzPts val="10000"/>
              <a:buNone/>
              <a:defRPr sz="10000"/>
            </a:lvl7pPr>
            <a:lvl8pPr lvl="7" rtl="0">
              <a:spcBef>
                <a:spcPts val="0"/>
              </a:spcBef>
              <a:spcAft>
                <a:spcPts val="0"/>
              </a:spcAft>
              <a:buSzPts val="10000"/>
              <a:buNone/>
              <a:defRPr sz="10000"/>
            </a:lvl8pPr>
            <a:lvl9pPr lvl="8" rtl="0">
              <a:spcBef>
                <a:spcPts val="0"/>
              </a:spcBef>
              <a:spcAft>
                <a:spcPts val="0"/>
              </a:spcAft>
              <a:buSzPts val="10000"/>
              <a:buNone/>
              <a:defRPr sz="10000"/>
            </a:lvl9pPr>
          </a:lstStyle>
          <a:p/>
        </p:txBody>
      </p:sp>
      <p:sp>
        <p:nvSpPr>
          <p:cNvPr id="75" name="Google Shape;75;p14"/>
          <p:cNvSpPr txBox="1"/>
          <p:nvPr>
            <p:ph idx="1" type="subTitle"/>
          </p:nvPr>
        </p:nvSpPr>
        <p:spPr>
          <a:xfrm>
            <a:off x="2198400" y="3337569"/>
            <a:ext cx="4747200" cy="3351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6" name="Shape 76"/>
        <p:cNvGrpSpPr/>
        <p:nvPr/>
      </p:nvGrpSpPr>
      <p:grpSpPr>
        <a:xfrm>
          <a:off x="0" y="0"/>
          <a:ext cx="0" cy="0"/>
          <a:chOff x="0" y="0"/>
          <a:chExt cx="0" cy="0"/>
        </a:xfrm>
      </p:grpSpPr>
      <p:sp>
        <p:nvSpPr>
          <p:cNvPr id="77" name="Google Shape;77;p15"/>
          <p:cNvSpPr/>
          <p:nvPr/>
        </p:nvSpPr>
        <p:spPr>
          <a:xfrm>
            <a:off x="4572000" y="0"/>
            <a:ext cx="3849600" cy="5143500"/>
          </a:xfrm>
          <a:prstGeom prst="trapezoid">
            <a:avLst>
              <a:gd fmla="val 2961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 name="Google Shape;78;p15"/>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79" name="Google Shape;79;p15"/>
          <p:cNvSpPr txBox="1"/>
          <p:nvPr>
            <p:ph type="title"/>
          </p:nvPr>
        </p:nvSpPr>
        <p:spPr>
          <a:xfrm>
            <a:off x="1123300" y="2354895"/>
            <a:ext cx="3039300" cy="9195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7000"/>
              <a:buNone/>
              <a:defRPr sz="6000"/>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p:txBody>
      </p:sp>
      <p:sp>
        <p:nvSpPr>
          <p:cNvPr id="80" name="Google Shape;80;p15"/>
          <p:cNvSpPr txBox="1"/>
          <p:nvPr>
            <p:ph hasCustomPrompt="1" idx="2" type="title"/>
          </p:nvPr>
        </p:nvSpPr>
        <p:spPr>
          <a:xfrm>
            <a:off x="1956400" y="1032375"/>
            <a:ext cx="1373100" cy="1143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5000"/>
              <a:buNone/>
              <a:defRPr sz="10000"/>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a:r>
              <a:t>xx%</a:t>
            </a:r>
          </a:p>
        </p:txBody>
      </p:sp>
      <p:sp>
        <p:nvSpPr>
          <p:cNvPr id="81" name="Google Shape;81;p15"/>
          <p:cNvSpPr txBox="1"/>
          <p:nvPr>
            <p:ph idx="1" type="subTitle"/>
          </p:nvPr>
        </p:nvSpPr>
        <p:spPr>
          <a:xfrm>
            <a:off x="1290550" y="3525225"/>
            <a:ext cx="2704800" cy="51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2" name="Shape 82"/>
        <p:cNvGrpSpPr/>
        <p:nvPr/>
      </p:nvGrpSpPr>
      <p:grpSpPr>
        <a:xfrm>
          <a:off x="0" y="0"/>
          <a:ext cx="0" cy="0"/>
          <a:chOff x="0" y="0"/>
          <a:chExt cx="0" cy="0"/>
        </a:xfrm>
      </p:grpSpPr>
      <p:sp>
        <p:nvSpPr>
          <p:cNvPr id="83" name="Google Shape;83;p16"/>
          <p:cNvSpPr/>
          <p:nvPr/>
        </p:nvSpPr>
        <p:spPr>
          <a:xfrm>
            <a:off x="0" y="0"/>
            <a:ext cx="6908100" cy="5143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 name="Google Shape;84;p16"/>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85" name="Google Shape;85;p16"/>
          <p:cNvSpPr txBox="1"/>
          <p:nvPr>
            <p:ph idx="1" type="body"/>
          </p:nvPr>
        </p:nvSpPr>
        <p:spPr>
          <a:xfrm>
            <a:off x="720000" y="1245675"/>
            <a:ext cx="7704000" cy="34710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SzPts val="1200"/>
              <a:buChar char="●"/>
              <a:defRPr sz="1200"/>
            </a:lvl1pPr>
            <a:lvl2pPr indent="-304800" lvl="1" marL="914400" rtl="0">
              <a:lnSpc>
                <a:spcPct val="100000"/>
              </a:lnSpc>
              <a:spcBef>
                <a:spcPts val="0"/>
              </a:spcBef>
              <a:spcAft>
                <a:spcPts val="0"/>
              </a:spcAft>
              <a:buSzPts val="1200"/>
              <a:buChar char="○"/>
              <a:defRPr sz="1200"/>
            </a:lvl2pPr>
            <a:lvl3pPr indent="-304800" lvl="2" marL="1371600" rtl="0">
              <a:lnSpc>
                <a:spcPct val="100000"/>
              </a:lnSpc>
              <a:spcBef>
                <a:spcPts val="0"/>
              </a:spcBef>
              <a:spcAft>
                <a:spcPts val="0"/>
              </a:spcAft>
              <a:buSzPts val="1200"/>
              <a:buChar char="■"/>
              <a:defRPr sz="1200"/>
            </a:lvl3pPr>
            <a:lvl4pPr indent="-304800" lvl="3" marL="1828800" rtl="0">
              <a:lnSpc>
                <a:spcPct val="100000"/>
              </a:lnSpc>
              <a:spcBef>
                <a:spcPts val="0"/>
              </a:spcBef>
              <a:spcAft>
                <a:spcPts val="0"/>
              </a:spcAft>
              <a:buSzPts val="1200"/>
              <a:buChar char="●"/>
              <a:defRPr sz="1200"/>
            </a:lvl4pPr>
            <a:lvl5pPr indent="-304800" lvl="4" marL="2286000" rtl="0">
              <a:lnSpc>
                <a:spcPct val="100000"/>
              </a:lnSpc>
              <a:spcBef>
                <a:spcPts val="0"/>
              </a:spcBef>
              <a:spcAft>
                <a:spcPts val="0"/>
              </a:spcAft>
              <a:buSzPts val="1200"/>
              <a:buChar char="○"/>
              <a:defRPr sz="1200"/>
            </a:lvl5pPr>
            <a:lvl6pPr indent="-304800" lvl="5" marL="2743200" rtl="0">
              <a:lnSpc>
                <a:spcPct val="100000"/>
              </a:lnSpc>
              <a:spcBef>
                <a:spcPts val="0"/>
              </a:spcBef>
              <a:spcAft>
                <a:spcPts val="0"/>
              </a:spcAft>
              <a:buSzPts val="1200"/>
              <a:buChar char="■"/>
              <a:defRPr sz="1200"/>
            </a:lvl6pPr>
            <a:lvl7pPr indent="-304800" lvl="6" marL="3200400" rtl="0">
              <a:lnSpc>
                <a:spcPct val="100000"/>
              </a:lnSpc>
              <a:spcBef>
                <a:spcPts val="0"/>
              </a:spcBef>
              <a:spcAft>
                <a:spcPts val="0"/>
              </a:spcAft>
              <a:buSzPts val="1200"/>
              <a:buChar char="●"/>
              <a:defRPr sz="1200"/>
            </a:lvl7pPr>
            <a:lvl8pPr indent="-304800" lvl="7" marL="3657600" rtl="0">
              <a:lnSpc>
                <a:spcPct val="100000"/>
              </a:lnSpc>
              <a:spcBef>
                <a:spcPts val="0"/>
              </a:spcBef>
              <a:spcAft>
                <a:spcPts val="0"/>
              </a:spcAft>
              <a:buSzPts val="1200"/>
              <a:buChar char="○"/>
              <a:defRPr sz="1200"/>
            </a:lvl8pPr>
            <a:lvl9pPr indent="-304800" lvl="8" marL="4114800" rtl="0">
              <a:lnSpc>
                <a:spcPct val="100000"/>
              </a:lnSpc>
              <a:spcBef>
                <a:spcPts val="0"/>
              </a:spcBef>
              <a:spcAft>
                <a:spcPts val="0"/>
              </a:spcAft>
              <a:buSzPts val="1200"/>
              <a:buChar char="■"/>
              <a:defRPr sz="1200"/>
            </a:lvl9pPr>
          </a:lstStyle>
          <a:p/>
        </p:txBody>
      </p:sp>
      <p:sp>
        <p:nvSpPr>
          <p:cNvPr id="86" name="Google Shape;86;p16"/>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Font typeface="Bebas Neue"/>
              <a:buNone/>
              <a:defRPr>
                <a:latin typeface="Bebas Neue"/>
                <a:ea typeface="Bebas Neue"/>
                <a:cs typeface="Bebas Neue"/>
                <a:sym typeface="Bebas Neue"/>
              </a:defRPr>
            </a:lvl2pPr>
            <a:lvl3pPr lvl="2" rtl="0" algn="ctr">
              <a:spcBef>
                <a:spcPts val="0"/>
              </a:spcBef>
              <a:spcAft>
                <a:spcPts val="0"/>
              </a:spcAft>
              <a:buSzPts val="3600"/>
              <a:buFont typeface="Bebas Neue"/>
              <a:buNone/>
              <a:defRPr>
                <a:latin typeface="Bebas Neue"/>
                <a:ea typeface="Bebas Neue"/>
                <a:cs typeface="Bebas Neue"/>
                <a:sym typeface="Bebas Neue"/>
              </a:defRPr>
            </a:lvl3pPr>
            <a:lvl4pPr lvl="3" rtl="0" algn="ctr">
              <a:spcBef>
                <a:spcPts val="0"/>
              </a:spcBef>
              <a:spcAft>
                <a:spcPts val="0"/>
              </a:spcAft>
              <a:buSzPts val="3600"/>
              <a:buFont typeface="Bebas Neue"/>
              <a:buNone/>
              <a:defRPr>
                <a:latin typeface="Bebas Neue"/>
                <a:ea typeface="Bebas Neue"/>
                <a:cs typeface="Bebas Neue"/>
                <a:sym typeface="Bebas Neue"/>
              </a:defRPr>
            </a:lvl4pPr>
            <a:lvl5pPr lvl="4" rtl="0" algn="ctr">
              <a:spcBef>
                <a:spcPts val="0"/>
              </a:spcBef>
              <a:spcAft>
                <a:spcPts val="0"/>
              </a:spcAft>
              <a:buSzPts val="3600"/>
              <a:buFont typeface="Bebas Neue"/>
              <a:buNone/>
              <a:defRPr>
                <a:latin typeface="Bebas Neue"/>
                <a:ea typeface="Bebas Neue"/>
                <a:cs typeface="Bebas Neue"/>
                <a:sym typeface="Bebas Neue"/>
              </a:defRPr>
            </a:lvl5pPr>
            <a:lvl6pPr lvl="5" rtl="0" algn="ctr">
              <a:spcBef>
                <a:spcPts val="0"/>
              </a:spcBef>
              <a:spcAft>
                <a:spcPts val="0"/>
              </a:spcAft>
              <a:buSzPts val="3600"/>
              <a:buFont typeface="Bebas Neue"/>
              <a:buNone/>
              <a:defRPr>
                <a:latin typeface="Bebas Neue"/>
                <a:ea typeface="Bebas Neue"/>
                <a:cs typeface="Bebas Neue"/>
                <a:sym typeface="Bebas Neue"/>
              </a:defRPr>
            </a:lvl6pPr>
            <a:lvl7pPr lvl="6" rtl="0" algn="ctr">
              <a:spcBef>
                <a:spcPts val="0"/>
              </a:spcBef>
              <a:spcAft>
                <a:spcPts val="0"/>
              </a:spcAft>
              <a:buSzPts val="3600"/>
              <a:buFont typeface="Bebas Neue"/>
              <a:buNone/>
              <a:defRPr>
                <a:latin typeface="Bebas Neue"/>
                <a:ea typeface="Bebas Neue"/>
                <a:cs typeface="Bebas Neue"/>
                <a:sym typeface="Bebas Neue"/>
              </a:defRPr>
            </a:lvl7pPr>
            <a:lvl8pPr lvl="7" rtl="0" algn="ctr">
              <a:spcBef>
                <a:spcPts val="0"/>
              </a:spcBef>
              <a:spcAft>
                <a:spcPts val="0"/>
              </a:spcAft>
              <a:buSzPts val="3600"/>
              <a:buFont typeface="Bebas Neue"/>
              <a:buNone/>
              <a:defRPr>
                <a:latin typeface="Bebas Neue"/>
                <a:ea typeface="Bebas Neue"/>
                <a:cs typeface="Bebas Neue"/>
                <a:sym typeface="Bebas Neue"/>
              </a:defRPr>
            </a:lvl8pPr>
            <a:lvl9pPr lvl="8" rtl="0" algn="ctr">
              <a:spcBef>
                <a:spcPts val="0"/>
              </a:spcBef>
              <a:spcAft>
                <a:spcPts val="0"/>
              </a:spcAft>
              <a:buSzPts val="3600"/>
              <a:buFont typeface="Bebas Neue"/>
              <a:buNone/>
              <a:defRPr>
                <a:latin typeface="Bebas Neue"/>
                <a:ea typeface="Bebas Neue"/>
                <a:cs typeface="Bebas Neue"/>
                <a:sym typeface="Bebas Neu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7" name="Shape 87"/>
        <p:cNvGrpSpPr/>
        <p:nvPr/>
      </p:nvGrpSpPr>
      <p:grpSpPr>
        <a:xfrm>
          <a:off x="0" y="0"/>
          <a:ext cx="0" cy="0"/>
          <a:chOff x="0" y="0"/>
          <a:chExt cx="0" cy="0"/>
        </a:xfrm>
      </p:grpSpPr>
      <p:grpSp>
        <p:nvGrpSpPr>
          <p:cNvPr id="88" name="Google Shape;88;p17"/>
          <p:cNvGrpSpPr/>
          <p:nvPr/>
        </p:nvGrpSpPr>
        <p:grpSpPr>
          <a:xfrm>
            <a:off x="-1740189" y="0"/>
            <a:ext cx="15667350" cy="5143500"/>
            <a:chOff x="-1760125" y="0"/>
            <a:chExt cx="15667350" cy="5143500"/>
          </a:xfrm>
        </p:grpSpPr>
        <p:sp>
          <p:nvSpPr>
            <p:cNvPr id="89" name="Google Shape;89;p17"/>
            <p:cNvSpPr/>
            <p:nvPr/>
          </p:nvSpPr>
          <p:spPr>
            <a:xfrm flipH="1">
              <a:off x="-1760125" y="0"/>
              <a:ext cx="7857300" cy="5143500"/>
            </a:xfrm>
            <a:prstGeom prst="parallelogram">
              <a:avLst>
                <a:gd fmla="val 82171"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7"/>
            <p:cNvSpPr/>
            <p:nvPr/>
          </p:nvSpPr>
          <p:spPr>
            <a:xfrm flipH="1">
              <a:off x="6049925" y="0"/>
              <a:ext cx="7857300" cy="5143500"/>
            </a:xfrm>
            <a:prstGeom prst="parallelogram">
              <a:avLst>
                <a:gd fmla="val 82171"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1" name="Google Shape;91;p17"/>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92" name="Google Shape;92;p17"/>
          <p:cNvSpPr txBox="1"/>
          <p:nvPr>
            <p:ph idx="1" type="subTitle"/>
          </p:nvPr>
        </p:nvSpPr>
        <p:spPr>
          <a:xfrm>
            <a:off x="1254788" y="2352849"/>
            <a:ext cx="27768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93" name="Google Shape;93;p17"/>
          <p:cNvSpPr txBox="1"/>
          <p:nvPr>
            <p:ph idx="2" type="subTitle"/>
          </p:nvPr>
        </p:nvSpPr>
        <p:spPr>
          <a:xfrm>
            <a:off x="1254788" y="2794723"/>
            <a:ext cx="27768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94" name="Google Shape;94;p17"/>
          <p:cNvSpPr txBox="1"/>
          <p:nvPr>
            <p:ph idx="3" type="subTitle"/>
          </p:nvPr>
        </p:nvSpPr>
        <p:spPr>
          <a:xfrm>
            <a:off x="5112413" y="2352849"/>
            <a:ext cx="27768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95" name="Google Shape;95;p17"/>
          <p:cNvSpPr txBox="1"/>
          <p:nvPr>
            <p:ph idx="4" type="subTitle"/>
          </p:nvPr>
        </p:nvSpPr>
        <p:spPr>
          <a:xfrm>
            <a:off x="5112413" y="2794723"/>
            <a:ext cx="27768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96" name="Google Shape;96;p17"/>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7" name="Shape 97"/>
        <p:cNvGrpSpPr/>
        <p:nvPr/>
      </p:nvGrpSpPr>
      <p:grpSpPr>
        <a:xfrm>
          <a:off x="0" y="0"/>
          <a:ext cx="0" cy="0"/>
          <a:chOff x="0" y="0"/>
          <a:chExt cx="0" cy="0"/>
        </a:xfrm>
      </p:grpSpPr>
      <p:grpSp>
        <p:nvGrpSpPr>
          <p:cNvPr id="98" name="Google Shape;98;p18"/>
          <p:cNvGrpSpPr/>
          <p:nvPr/>
        </p:nvGrpSpPr>
        <p:grpSpPr>
          <a:xfrm>
            <a:off x="0" y="0"/>
            <a:ext cx="9144000" cy="5143500"/>
            <a:chOff x="0" y="0"/>
            <a:chExt cx="9144000" cy="5143500"/>
          </a:xfrm>
        </p:grpSpPr>
        <p:sp>
          <p:nvSpPr>
            <p:cNvPr id="99" name="Google Shape;99;p18"/>
            <p:cNvSpPr/>
            <p:nvPr/>
          </p:nvSpPr>
          <p:spPr>
            <a:xfrm flipH="1" rot="10800000">
              <a:off x="0" y="0"/>
              <a:ext cx="1575000" cy="1575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8"/>
            <p:cNvSpPr/>
            <p:nvPr/>
          </p:nvSpPr>
          <p:spPr>
            <a:xfrm flipH="1">
              <a:off x="7569000" y="3568500"/>
              <a:ext cx="1575000" cy="1575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1" name="Google Shape;101;p18"/>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102" name="Google Shape;102;p18"/>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3" name="Shape 103"/>
        <p:cNvGrpSpPr/>
        <p:nvPr/>
      </p:nvGrpSpPr>
      <p:grpSpPr>
        <a:xfrm>
          <a:off x="0" y="0"/>
          <a:ext cx="0" cy="0"/>
          <a:chOff x="0" y="0"/>
          <a:chExt cx="0" cy="0"/>
        </a:xfrm>
      </p:grpSpPr>
      <p:grpSp>
        <p:nvGrpSpPr>
          <p:cNvPr id="104" name="Google Shape;104;p19"/>
          <p:cNvGrpSpPr/>
          <p:nvPr/>
        </p:nvGrpSpPr>
        <p:grpSpPr>
          <a:xfrm>
            <a:off x="4020425" y="-39125"/>
            <a:ext cx="5123575" cy="5227600"/>
            <a:chOff x="4020425" y="-39125"/>
            <a:chExt cx="5123575" cy="5227600"/>
          </a:xfrm>
        </p:grpSpPr>
        <p:sp>
          <p:nvSpPr>
            <p:cNvPr id="105" name="Google Shape;105;p19"/>
            <p:cNvSpPr/>
            <p:nvPr/>
          </p:nvSpPr>
          <p:spPr>
            <a:xfrm flipH="1" rot="-5400000">
              <a:off x="3968413" y="12888"/>
              <a:ext cx="5227600" cy="5123575"/>
            </a:xfrm>
            <a:prstGeom prst="flowChartManualInpu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9"/>
            <p:cNvSpPr/>
            <p:nvPr/>
          </p:nvSpPr>
          <p:spPr>
            <a:xfrm flipH="1">
              <a:off x="8127300" y="-39125"/>
              <a:ext cx="1016700" cy="52275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7" name="Google Shape;107;p19"/>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108" name="Google Shape;108;p19"/>
          <p:cNvSpPr txBox="1"/>
          <p:nvPr>
            <p:ph idx="1" type="body"/>
          </p:nvPr>
        </p:nvSpPr>
        <p:spPr>
          <a:xfrm>
            <a:off x="722375" y="1525949"/>
            <a:ext cx="3643800" cy="2707200"/>
          </a:xfrm>
          <a:prstGeom prst="rect">
            <a:avLst/>
          </a:prstGeom>
        </p:spPr>
        <p:txBody>
          <a:bodyPr anchorCtr="0" anchor="ctr" bIns="91425" lIns="91425" spcFirstLastPara="1" rIns="91425" wrap="square" tIns="91425">
            <a:noAutofit/>
          </a:bodyPr>
          <a:lstStyle>
            <a:lvl1pPr indent="-330200" lvl="0" marL="457200" rtl="0">
              <a:spcBef>
                <a:spcPts val="0"/>
              </a:spcBef>
              <a:spcAft>
                <a:spcPts val="0"/>
              </a:spcAft>
              <a:buClr>
                <a:schemeClr val="dk1"/>
              </a:buClr>
              <a:buSzPts val="1600"/>
              <a:buChar char="●"/>
              <a:defRPr sz="1600"/>
            </a:lvl1pPr>
            <a:lvl2pPr indent="-317500" lvl="1" marL="914400" rtl="0">
              <a:spcBef>
                <a:spcPts val="0"/>
              </a:spcBef>
              <a:spcAft>
                <a:spcPts val="0"/>
              </a:spcAft>
              <a:buSzPts val="1400"/>
              <a:buChar char="○"/>
              <a:defRPr sz="1600"/>
            </a:lvl2pPr>
            <a:lvl3pPr indent="-317500" lvl="2" marL="1371600" rtl="0">
              <a:spcBef>
                <a:spcPts val="0"/>
              </a:spcBef>
              <a:spcAft>
                <a:spcPts val="0"/>
              </a:spcAft>
              <a:buSzPts val="1400"/>
              <a:buChar char="■"/>
              <a:defRPr sz="1600"/>
            </a:lvl3pPr>
            <a:lvl4pPr indent="-317500" lvl="3" marL="1828800" rtl="0">
              <a:spcBef>
                <a:spcPts val="0"/>
              </a:spcBef>
              <a:spcAft>
                <a:spcPts val="0"/>
              </a:spcAft>
              <a:buSzPts val="1400"/>
              <a:buChar char="●"/>
              <a:defRPr sz="1600"/>
            </a:lvl4pPr>
            <a:lvl5pPr indent="-317500" lvl="4" marL="2286000" rtl="0">
              <a:spcBef>
                <a:spcPts val="0"/>
              </a:spcBef>
              <a:spcAft>
                <a:spcPts val="0"/>
              </a:spcAft>
              <a:buSzPts val="1400"/>
              <a:buChar char="○"/>
              <a:defRPr sz="1600"/>
            </a:lvl5pPr>
            <a:lvl6pPr indent="-317500" lvl="5" marL="2743200" rtl="0">
              <a:spcBef>
                <a:spcPts val="0"/>
              </a:spcBef>
              <a:spcAft>
                <a:spcPts val="0"/>
              </a:spcAft>
              <a:buSzPts val="1400"/>
              <a:buChar char="■"/>
              <a:defRPr sz="1600"/>
            </a:lvl6pPr>
            <a:lvl7pPr indent="-317500" lvl="6" marL="3200400" rtl="0">
              <a:spcBef>
                <a:spcPts val="0"/>
              </a:spcBef>
              <a:spcAft>
                <a:spcPts val="0"/>
              </a:spcAft>
              <a:buSzPts val="1400"/>
              <a:buChar char="●"/>
              <a:defRPr sz="1600"/>
            </a:lvl7pPr>
            <a:lvl8pPr indent="-317500" lvl="7" marL="3657600" rtl="0">
              <a:spcBef>
                <a:spcPts val="0"/>
              </a:spcBef>
              <a:spcAft>
                <a:spcPts val="0"/>
              </a:spcAft>
              <a:buSzPts val="1400"/>
              <a:buChar char="○"/>
              <a:defRPr sz="1600"/>
            </a:lvl8pPr>
            <a:lvl9pPr indent="-317500" lvl="8" marL="4114800" rtl="0">
              <a:spcBef>
                <a:spcPts val="0"/>
              </a:spcBef>
              <a:spcAft>
                <a:spcPts val="0"/>
              </a:spcAft>
              <a:buSzPts val="1400"/>
              <a:buChar char="■"/>
              <a:defRPr sz="1600"/>
            </a:lvl9pPr>
          </a:lstStyle>
          <a:p/>
        </p:txBody>
      </p:sp>
      <p:sp>
        <p:nvSpPr>
          <p:cNvPr id="109" name="Google Shape;109;p19"/>
          <p:cNvSpPr txBox="1"/>
          <p:nvPr>
            <p:ph type="title"/>
          </p:nvPr>
        </p:nvSpPr>
        <p:spPr>
          <a:xfrm>
            <a:off x="722375" y="387600"/>
            <a:ext cx="3643800" cy="592200"/>
          </a:xfrm>
          <a:prstGeom prst="rect">
            <a:avLst/>
          </a:prstGeom>
          <a:noFill/>
        </p:spPr>
        <p:txBody>
          <a:bodyPr anchorCtr="0" anchor="t" bIns="91425" lIns="91425" spcFirstLastPara="1" rIns="91425" wrap="square" tIns="91425">
            <a:noAutofit/>
          </a:bodyPr>
          <a:lstStyle>
            <a:lvl1pPr lvl="0" rtl="0" algn="l">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0" name="Shape 110"/>
        <p:cNvGrpSpPr/>
        <p:nvPr/>
      </p:nvGrpSpPr>
      <p:grpSpPr>
        <a:xfrm>
          <a:off x="0" y="0"/>
          <a:ext cx="0" cy="0"/>
          <a:chOff x="0" y="0"/>
          <a:chExt cx="0" cy="0"/>
        </a:xfrm>
      </p:grpSpPr>
      <p:grpSp>
        <p:nvGrpSpPr>
          <p:cNvPr id="111" name="Google Shape;111;p20"/>
          <p:cNvGrpSpPr/>
          <p:nvPr/>
        </p:nvGrpSpPr>
        <p:grpSpPr>
          <a:xfrm rot="-900005">
            <a:off x="-1311247" y="-3311497"/>
            <a:ext cx="11766495" cy="11766495"/>
            <a:chOff x="-740994" y="-2741244"/>
            <a:chExt cx="10625988" cy="10625988"/>
          </a:xfrm>
        </p:grpSpPr>
        <p:grpSp>
          <p:nvGrpSpPr>
            <p:cNvPr id="112" name="Google Shape;112;p20"/>
            <p:cNvGrpSpPr/>
            <p:nvPr/>
          </p:nvGrpSpPr>
          <p:grpSpPr>
            <a:xfrm>
              <a:off x="-78450" y="2008500"/>
              <a:ext cx="9300900" cy="1126500"/>
              <a:chOff x="-99300" y="2008500"/>
              <a:chExt cx="9300900" cy="1126500"/>
            </a:xfrm>
          </p:grpSpPr>
          <p:sp>
            <p:nvSpPr>
              <p:cNvPr id="113" name="Google Shape;113;p20"/>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0"/>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20"/>
            <p:cNvGrpSpPr/>
            <p:nvPr/>
          </p:nvGrpSpPr>
          <p:grpSpPr>
            <a:xfrm rot="1800013">
              <a:off x="-1161967" y="1877267"/>
              <a:ext cx="11467935" cy="1388965"/>
              <a:chOff x="-99300" y="2008500"/>
              <a:chExt cx="9300900" cy="1126500"/>
            </a:xfrm>
          </p:grpSpPr>
          <p:sp>
            <p:nvSpPr>
              <p:cNvPr id="116" name="Google Shape;116;p20"/>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0"/>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20"/>
            <p:cNvGrpSpPr/>
            <p:nvPr/>
          </p:nvGrpSpPr>
          <p:grpSpPr>
            <a:xfrm flipH="1" rot="-1800013">
              <a:off x="-1161967" y="1877267"/>
              <a:ext cx="11467935" cy="1388965"/>
              <a:chOff x="-99300" y="2008500"/>
              <a:chExt cx="9300900" cy="1126500"/>
            </a:xfrm>
          </p:grpSpPr>
          <p:sp>
            <p:nvSpPr>
              <p:cNvPr id="119" name="Google Shape;119;p20"/>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0"/>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 name="Google Shape;121;p20"/>
            <p:cNvGrpSpPr/>
            <p:nvPr/>
          </p:nvGrpSpPr>
          <p:grpSpPr>
            <a:xfrm rot="3599987">
              <a:off x="-1161967" y="1877267"/>
              <a:ext cx="11467935" cy="1388965"/>
              <a:chOff x="-99300" y="2008500"/>
              <a:chExt cx="9300900" cy="1126500"/>
            </a:xfrm>
          </p:grpSpPr>
          <p:sp>
            <p:nvSpPr>
              <p:cNvPr id="122" name="Google Shape;122;p20"/>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0"/>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 name="Google Shape;124;p20"/>
            <p:cNvGrpSpPr/>
            <p:nvPr/>
          </p:nvGrpSpPr>
          <p:grpSpPr>
            <a:xfrm flipH="1" rot="-3599987">
              <a:off x="-1161967" y="1877267"/>
              <a:ext cx="11467935" cy="1388965"/>
              <a:chOff x="-99300" y="2008500"/>
              <a:chExt cx="9300900" cy="1126500"/>
            </a:xfrm>
          </p:grpSpPr>
          <p:sp>
            <p:nvSpPr>
              <p:cNvPr id="125" name="Google Shape;125;p20"/>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0"/>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 name="Google Shape;127;p20"/>
            <p:cNvGrpSpPr/>
            <p:nvPr/>
          </p:nvGrpSpPr>
          <p:grpSpPr>
            <a:xfrm rot="-5400000">
              <a:off x="-78450" y="2008500"/>
              <a:ext cx="9300900" cy="1126500"/>
              <a:chOff x="-99300" y="2008500"/>
              <a:chExt cx="9300900" cy="1126500"/>
            </a:xfrm>
          </p:grpSpPr>
          <p:sp>
            <p:nvSpPr>
              <p:cNvPr id="128" name="Google Shape;128;p20"/>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0"/>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30" name="Google Shape;130;p20"/>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131" name="Google Shape;131;p20"/>
          <p:cNvSpPr txBox="1"/>
          <p:nvPr>
            <p:ph type="title"/>
          </p:nvPr>
        </p:nvSpPr>
        <p:spPr>
          <a:xfrm>
            <a:off x="1714950" y="1196100"/>
            <a:ext cx="5714100" cy="27513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8500"/>
              <a:buNone/>
              <a:defRPr sz="12000"/>
            </a:lvl1pPr>
            <a:lvl2pPr lvl="1" rtl="0">
              <a:lnSpc>
                <a:spcPct val="80000"/>
              </a:lnSpc>
              <a:spcBef>
                <a:spcPts val="0"/>
              </a:spcBef>
              <a:spcAft>
                <a:spcPts val="0"/>
              </a:spcAft>
              <a:buSzPts val="3600"/>
              <a:buNone/>
              <a:defRPr/>
            </a:lvl2pPr>
            <a:lvl3pPr lvl="2" rtl="0">
              <a:lnSpc>
                <a:spcPct val="80000"/>
              </a:lnSpc>
              <a:spcBef>
                <a:spcPts val="0"/>
              </a:spcBef>
              <a:spcAft>
                <a:spcPts val="0"/>
              </a:spcAft>
              <a:buSzPts val="3600"/>
              <a:buNone/>
              <a:defRPr/>
            </a:lvl3pPr>
            <a:lvl4pPr lvl="3" rtl="0">
              <a:lnSpc>
                <a:spcPct val="80000"/>
              </a:lnSpc>
              <a:spcBef>
                <a:spcPts val="0"/>
              </a:spcBef>
              <a:spcAft>
                <a:spcPts val="0"/>
              </a:spcAft>
              <a:buSzPts val="3600"/>
              <a:buNone/>
              <a:defRPr/>
            </a:lvl4pPr>
            <a:lvl5pPr lvl="4" rtl="0">
              <a:lnSpc>
                <a:spcPct val="80000"/>
              </a:lnSpc>
              <a:spcBef>
                <a:spcPts val="0"/>
              </a:spcBef>
              <a:spcAft>
                <a:spcPts val="0"/>
              </a:spcAft>
              <a:buSzPts val="3600"/>
              <a:buNone/>
              <a:defRPr/>
            </a:lvl5pPr>
            <a:lvl6pPr lvl="5" rtl="0">
              <a:lnSpc>
                <a:spcPct val="80000"/>
              </a:lnSpc>
              <a:spcBef>
                <a:spcPts val="0"/>
              </a:spcBef>
              <a:spcAft>
                <a:spcPts val="0"/>
              </a:spcAft>
              <a:buSzPts val="3600"/>
              <a:buNone/>
              <a:defRPr/>
            </a:lvl6pPr>
            <a:lvl7pPr lvl="6" rtl="0">
              <a:lnSpc>
                <a:spcPct val="80000"/>
              </a:lnSpc>
              <a:spcBef>
                <a:spcPts val="0"/>
              </a:spcBef>
              <a:spcAft>
                <a:spcPts val="0"/>
              </a:spcAft>
              <a:buSzPts val="3600"/>
              <a:buNone/>
              <a:defRPr/>
            </a:lvl7pPr>
            <a:lvl8pPr lvl="7" rtl="0">
              <a:lnSpc>
                <a:spcPct val="80000"/>
              </a:lnSpc>
              <a:spcBef>
                <a:spcPts val="0"/>
              </a:spcBef>
              <a:spcAft>
                <a:spcPts val="0"/>
              </a:spcAft>
              <a:buSzPts val="3600"/>
              <a:buNone/>
              <a:defRPr/>
            </a:lvl8pPr>
            <a:lvl9pPr lvl="8" rtl="0">
              <a:lnSpc>
                <a:spcPct val="80000"/>
              </a:lnSpc>
              <a:spcBef>
                <a:spcPts val="0"/>
              </a:spcBef>
              <a:spcAft>
                <a:spcPts val="0"/>
              </a:spcAft>
              <a:buSzPts val="36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2" name="Shape 132"/>
        <p:cNvGrpSpPr/>
        <p:nvPr/>
      </p:nvGrpSpPr>
      <p:grpSpPr>
        <a:xfrm>
          <a:off x="0" y="0"/>
          <a:ext cx="0" cy="0"/>
          <a:chOff x="0" y="0"/>
          <a:chExt cx="0" cy="0"/>
        </a:xfrm>
      </p:grpSpPr>
      <p:grpSp>
        <p:nvGrpSpPr>
          <p:cNvPr id="133" name="Google Shape;133;p21"/>
          <p:cNvGrpSpPr/>
          <p:nvPr/>
        </p:nvGrpSpPr>
        <p:grpSpPr>
          <a:xfrm>
            <a:off x="-420075" y="-3532450"/>
            <a:ext cx="6125400" cy="12208400"/>
            <a:chOff x="-420075" y="-3511250"/>
            <a:chExt cx="6125400" cy="12208400"/>
          </a:xfrm>
        </p:grpSpPr>
        <p:sp>
          <p:nvSpPr>
            <p:cNvPr id="134" name="Google Shape;134;p21"/>
            <p:cNvSpPr/>
            <p:nvPr/>
          </p:nvSpPr>
          <p:spPr>
            <a:xfrm rot="-2700000">
              <a:off x="476969" y="-2614206"/>
              <a:ext cx="4331312" cy="4331312"/>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1"/>
            <p:cNvSpPr/>
            <p:nvPr/>
          </p:nvSpPr>
          <p:spPr>
            <a:xfrm rot="8100000">
              <a:off x="476969" y="3468794"/>
              <a:ext cx="4331312" cy="4331312"/>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6" name="Google Shape;136;p21"/>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137" name="Google Shape;137;p21"/>
          <p:cNvSpPr txBox="1"/>
          <p:nvPr>
            <p:ph idx="1" type="subTitle"/>
          </p:nvPr>
        </p:nvSpPr>
        <p:spPr>
          <a:xfrm>
            <a:off x="4571243" y="2146477"/>
            <a:ext cx="3333600" cy="1416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p:txBody>
      </p:sp>
      <p:sp>
        <p:nvSpPr>
          <p:cNvPr id="138" name="Google Shape;138;p21"/>
          <p:cNvSpPr txBox="1"/>
          <p:nvPr>
            <p:ph type="title"/>
          </p:nvPr>
        </p:nvSpPr>
        <p:spPr>
          <a:xfrm>
            <a:off x="4571349" y="1580425"/>
            <a:ext cx="3333600" cy="4722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600"/>
              <a:buNone/>
              <a:defRPr sz="4400"/>
            </a:lvl1pPr>
            <a:lvl2pPr lvl="1" rtl="0">
              <a:spcBef>
                <a:spcPts val="0"/>
              </a:spcBef>
              <a:spcAft>
                <a:spcPts val="0"/>
              </a:spcAft>
              <a:buSzPts val="3600"/>
              <a:buFont typeface="Palanquin Dark"/>
              <a:buNone/>
              <a:defRPr>
                <a:latin typeface="Palanquin Dark"/>
                <a:ea typeface="Palanquin Dark"/>
                <a:cs typeface="Palanquin Dark"/>
                <a:sym typeface="Palanquin Dark"/>
              </a:defRPr>
            </a:lvl2pPr>
            <a:lvl3pPr lvl="2" rtl="0">
              <a:spcBef>
                <a:spcPts val="0"/>
              </a:spcBef>
              <a:spcAft>
                <a:spcPts val="0"/>
              </a:spcAft>
              <a:buSzPts val="3600"/>
              <a:buFont typeface="Palanquin Dark"/>
              <a:buNone/>
              <a:defRPr>
                <a:latin typeface="Palanquin Dark"/>
                <a:ea typeface="Palanquin Dark"/>
                <a:cs typeface="Palanquin Dark"/>
                <a:sym typeface="Palanquin Dark"/>
              </a:defRPr>
            </a:lvl3pPr>
            <a:lvl4pPr lvl="3" rtl="0">
              <a:spcBef>
                <a:spcPts val="0"/>
              </a:spcBef>
              <a:spcAft>
                <a:spcPts val="0"/>
              </a:spcAft>
              <a:buSzPts val="3600"/>
              <a:buFont typeface="Palanquin Dark"/>
              <a:buNone/>
              <a:defRPr>
                <a:latin typeface="Palanquin Dark"/>
                <a:ea typeface="Palanquin Dark"/>
                <a:cs typeface="Palanquin Dark"/>
                <a:sym typeface="Palanquin Dark"/>
              </a:defRPr>
            </a:lvl4pPr>
            <a:lvl5pPr lvl="4" rtl="0">
              <a:spcBef>
                <a:spcPts val="0"/>
              </a:spcBef>
              <a:spcAft>
                <a:spcPts val="0"/>
              </a:spcAft>
              <a:buSzPts val="3600"/>
              <a:buFont typeface="Palanquin Dark"/>
              <a:buNone/>
              <a:defRPr>
                <a:latin typeface="Palanquin Dark"/>
                <a:ea typeface="Palanquin Dark"/>
                <a:cs typeface="Palanquin Dark"/>
                <a:sym typeface="Palanquin Dark"/>
              </a:defRPr>
            </a:lvl5pPr>
            <a:lvl6pPr lvl="5" rtl="0">
              <a:spcBef>
                <a:spcPts val="0"/>
              </a:spcBef>
              <a:spcAft>
                <a:spcPts val="0"/>
              </a:spcAft>
              <a:buSzPts val="3600"/>
              <a:buFont typeface="Palanquin Dark"/>
              <a:buNone/>
              <a:defRPr>
                <a:latin typeface="Palanquin Dark"/>
                <a:ea typeface="Palanquin Dark"/>
                <a:cs typeface="Palanquin Dark"/>
                <a:sym typeface="Palanquin Dark"/>
              </a:defRPr>
            </a:lvl6pPr>
            <a:lvl7pPr lvl="6" rtl="0">
              <a:spcBef>
                <a:spcPts val="0"/>
              </a:spcBef>
              <a:spcAft>
                <a:spcPts val="0"/>
              </a:spcAft>
              <a:buSzPts val="3600"/>
              <a:buFont typeface="Palanquin Dark"/>
              <a:buNone/>
              <a:defRPr>
                <a:latin typeface="Palanquin Dark"/>
                <a:ea typeface="Palanquin Dark"/>
                <a:cs typeface="Palanquin Dark"/>
                <a:sym typeface="Palanquin Dark"/>
              </a:defRPr>
            </a:lvl7pPr>
            <a:lvl8pPr lvl="7" rtl="0">
              <a:spcBef>
                <a:spcPts val="0"/>
              </a:spcBef>
              <a:spcAft>
                <a:spcPts val="0"/>
              </a:spcAft>
              <a:buSzPts val="3600"/>
              <a:buFont typeface="Palanquin Dark"/>
              <a:buNone/>
              <a:defRPr>
                <a:latin typeface="Palanquin Dark"/>
                <a:ea typeface="Palanquin Dark"/>
                <a:cs typeface="Palanquin Dark"/>
                <a:sym typeface="Palanquin Dark"/>
              </a:defRPr>
            </a:lvl8pPr>
            <a:lvl9pPr lvl="8" rtl="0">
              <a:spcBef>
                <a:spcPts val="0"/>
              </a:spcBef>
              <a:spcAft>
                <a:spcPts val="0"/>
              </a:spcAft>
              <a:buSzPts val="3600"/>
              <a:buFont typeface="Palanquin Dark"/>
              <a:buNone/>
              <a:defRPr>
                <a:latin typeface="Palanquin Dark"/>
                <a:ea typeface="Palanquin Dark"/>
                <a:cs typeface="Palanquin Dark"/>
                <a:sym typeface="Palanquin Dark"/>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9" name="Shape 139"/>
        <p:cNvGrpSpPr/>
        <p:nvPr/>
      </p:nvGrpSpPr>
      <p:grpSpPr>
        <a:xfrm>
          <a:off x="0" y="0"/>
          <a:ext cx="0" cy="0"/>
          <a:chOff x="0" y="0"/>
          <a:chExt cx="0" cy="0"/>
        </a:xfrm>
      </p:grpSpPr>
      <p:sp>
        <p:nvSpPr>
          <p:cNvPr id="140" name="Google Shape;140;p22"/>
          <p:cNvSpPr/>
          <p:nvPr/>
        </p:nvSpPr>
        <p:spPr>
          <a:xfrm>
            <a:off x="6501375" y="0"/>
            <a:ext cx="3689100" cy="51435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2"/>
          <p:cNvSpPr txBox="1"/>
          <p:nvPr>
            <p:ph type="title"/>
          </p:nvPr>
        </p:nvSpPr>
        <p:spPr>
          <a:xfrm>
            <a:off x="5044025" y="1282350"/>
            <a:ext cx="3377700" cy="2578800"/>
          </a:xfrm>
          <a:prstGeom prst="rect">
            <a:avLst/>
          </a:prstGeom>
          <a:noFill/>
        </p:spPr>
        <p:txBody>
          <a:bodyPr anchorCtr="0" anchor="ctr" bIns="91425" lIns="91425" spcFirstLastPara="1" rIns="91425" wrap="square" tIns="91425">
            <a:noAutofit/>
          </a:bodyPr>
          <a:lstStyle>
            <a:lvl1pPr lvl="0" rtl="0">
              <a:lnSpc>
                <a:spcPct val="80000"/>
              </a:lnSpc>
              <a:spcBef>
                <a:spcPts val="0"/>
              </a:spcBef>
              <a:spcAft>
                <a:spcPts val="0"/>
              </a:spcAft>
              <a:buSzPts val="3200"/>
              <a:buFont typeface="Fredoka One"/>
              <a:buNone/>
              <a:defRPr sz="4400"/>
            </a:lvl1pPr>
            <a:lvl2pPr lvl="1" rtl="0" algn="ctr">
              <a:spcBef>
                <a:spcPts val="0"/>
              </a:spcBef>
              <a:spcAft>
                <a:spcPts val="0"/>
              </a:spcAft>
              <a:buSzPts val="3600"/>
              <a:buFont typeface="Fredoka One"/>
              <a:buNone/>
              <a:defRPr sz="3600">
                <a:latin typeface="Fredoka One"/>
                <a:ea typeface="Fredoka One"/>
                <a:cs typeface="Fredoka One"/>
                <a:sym typeface="Fredoka One"/>
              </a:defRPr>
            </a:lvl2pPr>
            <a:lvl3pPr lvl="2" rtl="0" algn="ctr">
              <a:spcBef>
                <a:spcPts val="0"/>
              </a:spcBef>
              <a:spcAft>
                <a:spcPts val="0"/>
              </a:spcAft>
              <a:buSzPts val="3600"/>
              <a:buFont typeface="Fredoka One"/>
              <a:buNone/>
              <a:defRPr sz="3600">
                <a:latin typeface="Fredoka One"/>
                <a:ea typeface="Fredoka One"/>
                <a:cs typeface="Fredoka One"/>
                <a:sym typeface="Fredoka One"/>
              </a:defRPr>
            </a:lvl3pPr>
            <a:lvl4pPr lvl="3" rtl="0" algn="ctr">
              <a:spcBef>
                <a:spcPts val="0"/>
              </a:spcBef>
              <a:spcAft>
                <a:spcPts val="0"/>
              </a:spcAft>
              <a:buSzPts val="3600"/>
              <a:buFont typeface="Fredoka One"/>
              <a:buNone/>
              <a:defRPr sz="3600">
                <a:latin typeface="Fredoka One"/>
                <a:ea typeface="Fredoka One"/>
                <a:cs typeface="Fredoka One"/>
                <a:sym typeface="Fredoka One"/>
              </a:defRPr>
            </a:lvl4pPr>
            <a:lvl5pPr lvl="4" rtl="0" algn="ctr">
              <a:spcBef>
                <a:spcPts val="0"/>
              </a:spcBef>
              <a:spcAft>
                <a:spcPts val="0"/>
              </a:spcAft>
              <a:buSzPts val="3600"/>
              <a:buFont typeface="Fredoka One"/>
              <a:buNone/>
              <a:defRPr sz="3600">
                <a:latin typeface="Fredoka One"/>
                <a:ea typeface="Fredoka One"/>
                <a:cs typeface="Fredoka One"/>
                <a:sym typeface="Fredoka One"/>
              </a:defRPr>
            </a:lvl5pPr>
            <a:lvl6pPr lvl="5" rtl="0" algn="ctr">
              <a:spcBef>
                <a:spcPts val="0"/>
              </a:spcBef>
              <a:spcAft>
                <a:spcPts val="0"/>
              </a:spcAft>
              <a:buSzPts val="3600"/>
              <a:buFont typeface="Fredoka One"/>
              <a:buNone/>
              <a:defRPr sz="3600">
                <a:latin typeface="Fredoka One"/>
                <a:ea typeface="Fredoka One"/>
                <a:cs typeface="Fredoka One"/>
                <a:sym typeface="Fredoka One"/>
              </a:defRPr>
            </a:lvl6pPr>
            <a:lvl7pPr lvl="6" rtl="0" algn="ctr">
              <a:spcBef>
                <a:spcPts val="0"/>
              </a:spcBef>
              <a:spcAft>
                <a:spcPts val="0"/>
              </a:spcAft>
              <a:buSzPts val="3600"/>
              <a:buFont typeface="Fredoka One"/>
              <a:buNone/>
              <a:defRPr sz="3600">
                <a:latin typeface="Fredoka One"/>
                <a:ea typeface="Fredoka One"/>
                <a:cs typeface="Fredoka One"/>
                <a:sym typeface="Fredoka One"/>
              </a:defRPr>
            </a:lvl7pPr>
            <a:lvl8pPr lvl="7" rtl="0" algn="ctr">
              <a:spcBef>
                <a:spcPts val="0"/>
              </a:spcBef>
              <a:spcAft>
                <a:spcPts val="0"/>
              </a:spcAft>
              <a:buSzPts val="3600"/>
              <a:buFont typeface="Fredoka One"/>
              <a:buNone/>
              <a:defRPr sz="3600">
                <a:latin typeface="Fredoka One"/>
                <a:ea typeface="Fredoka One"/>
                <a:cs typeface="Fredoka One"/>
                <a:sym typeface="Fredoka One"/>
              </a:defRPr>
            </a:lvl8pPr>
            <a:lvl9pPr lvl="8" rtl="0" algn="ctr">
              <a:spcBef>
                <a:spcPts val="0"/>
              </a:spcBef>
              <a:spcAft>
                <a:spcPts val="0"/>
              </a:spcAft>
              <a:buSzPts val="3600"/>
              <a:buFont typeface="Fredoka One"/>
              <a:buNone/>
              <a:defRPr sz="3600">
                <a:latin typeface="Fredoka One"/>
                <a:ea typeface="Fredoka One"/>
                <a:cs typeface="Fredoka One"/>
                <a:sym typeface="Fredoka 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2" name="Shape 142"/>
        <p:cNvGrpSpPr/>
        <p:nvPr/>
      </p:nvGrpSpPr>
      <p:grpSpPr>
        <a:xfrm>
          <a:off x="0" y="0"/>
          <a:ext cx="0" cy="0"/>
          <a:chOff x="0" y="0"/>
          <a:chExt cx="0" cy="0"/>
        </a:xfrm>
      </p:grpSpPr>
      <p:grpSp>
        <p:nvGrpSpPr>
          <p:cNvPr id="143" name="Google Shape;143;p23"/>
          <p:cNvGrpSpPr/>
          <p:nvPr/>
        </p:nvGrpSpPr>
        <p:grpSpPr>
          <a:xfrm>
            <a:off x="-740994" y="-2741244"/>
            <a:ext cx="10625988" cy="10625988"/>
            <a:chOff x="-740994" y="-2741244"/>
            <a:chExt cx="10625988" cy="10625988"/>
          </a:xfrm>
        </p:grpSpPr>
        <p:grpSp>
          <p:nvGrpSpPr>
            <p:cNvPr id="144" name="Google Shape;144;p23"/>
            <p:cNvGrpSpPr/>
            <p:nvPr/>
          </p:nvGrpSpPr>
          <p:grpSpPr>
            <a:xfrm>
              <a:off x="-78450" y="2008500"/>
              <a:ext cx="9300900" cy="1126500"/>
              <a:chOff x="-99300" y="2008500"/>
              <a:chExt cx="9300900" cy="1126500"/>
            </a:xfrm>
          </p:grpSpPr>
          <p:sp>
            <p:nvSpPr>
              <p:cNvPr id="145" name="Google Shape;145;p23"/>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3"/>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 name="Google Shape;147;p23"/>
            <p:cNvGrpSpPr/>
            <p:nvPr/>
          </p:nvGrpSpPr>
          <p:grpSpPr>
            <a:xfrm rot="1800013">
              <a:off x="-1161967" y="1877267"/>
              <a:ext cx="11467935" cy="1388965"/>
              <a:chOff x="-99300" y="2008500"/>
              <a:chExt cx="9300900" cy="1126500"/>
            </a:xfrm>
          </p:grpSpPr>
          <p:sp>
            <p:nvSpPr>
              <p:cNvPr id="148" name="Google Shape;148;p23"/>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3"/>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 name="Google Shape;150;p23"/>
            <p:cNvGrpSpPr/>
            <p:nvPr/>
          </p:nvGrpSpPr>
          <p:grpSpPr>
            <a:xfrm flipH="1" rot="-1800013">
              <a:off x="-1161967" y="1877267"/>
              <a:ext cx="11467935" cy="1388965"/>
              <a:chOff x="-99300" y="2008500"/>
              <a:chExt cx="9300900" cy="1126500"/>
            </a:xfrm>
          </p:grpSpPr>
          <p:sp>
            <p:nvSpPr>
              <p:cNvPr id="151" name="Google Shape;151;p23"/>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3"/>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 name="Google Shape;153;p23"/>
            <p:cNvGrpSpPr/>
            <p:nvPr/>
          </p:nvGrpSpPr>
          <p:grpSpPr>
            <a:xfrm rot="3599987">
              <a:off x="-1161967" y="1877267"/>
              <a:ext cx="11467935" cy="1388965"/>
              <a:chOff x="-99300" y="2008500"/>
              <a:chExt cx="9300900" cy="1126500"/>
            </a:xfrm>
          </p:grpSpPr>
          <p:sp>
            <p:nvSpPr>
              <p:cNvPr id="154" name="Google Shape;154;p23"/>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3"/>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 name="Google Shape;156;p23"/>
            <p:cNvGrpSpPr/>
            <p:nvPr/>
          </p:nvGrpSpPr>
          <p:grpSpPr>
            <a:xfrm flipH="1" rot="-3599987">
              <a:off x="-1161967" y="1877267"/>
              <a:ext cx="11467935" cy="1388965"/>
              <a:chOff x="-99300" y="2008500"/>
              <a:chExt cx="9300900" cy="1126500"/>
            </a:xfrm>
          </p:grpSpPr>
          <p:sp>
            <p:nvSpPr>
              <p:cNvPr id="157" name="Google Shape;157;p23"/>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3"/>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23"/>
            <p:cNvGrpSpPr/>
            <p:nvPr/>
          </p:nvGrpSpPr>
          <p:grpSpPr>
            <a:xfrm rot="-5400000">
              <a:off x="-78450" y="2008500"/>
              <a:ext cx="9300900" cy="1126500"/>
              <a:chOff x="-99300" y="2008500"/>
              <a:chExt cx="9300900" cy="1126500"/>
            </a:xfrm>
          </p:grpSpPr>
          <p:sp>
            <p:nvSpPr>
              <p:cNvPr id="160" name="Google Shape;160;p23"/>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3"/>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62" name="Google Shape;162;p23"/>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163" name="Google Shape;163;p23"/>
          <p:cNvSpPr txBox="1"/>
          <p:nvPr>
            <p:ph hasCustomPrompt="1" type="title"/>
          </p:nvPr>
        </p:nvSpPr>
        <p:spPr>
          <a:xfrm>
            <a:off x="1468050" y="1593440"/>
            <a:ext cx="6207900" cy="12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500"/>
              <a:buNone/>
              <a:defRPr sz="10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164" name="Google Shape;164;p23"/>
          <p:cNvSpPr txBox="1"/>
          <p:nvPr>
            <p:ph idx="1" type="subTitle"/>
          </p:nvPr>
        </p:nvSpPr>
        <p:spPr>
          <a:xfrm flipH="1">
            <a:off x="1865700" y="3046960"/>
            <a:ext cx="5412600" cy="39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65" name="Shape 165"/>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66" name="Shape 166"/>
        <p:cNvGrpSpPr/>
        <p:nvPr/>
      </p:nvGrpSpPr>
      <p:grpSpPr>
        <a:xfrm>
          <a:off x="0" y="0"/>
          <a:ext cx="0" cy="0"/>
          <a:chOff x="0" y="0"/>
          <a:chExt cx="0" cy="0"/>
        </a:xfrm>
      </p:grpSpPr>
      <p:sp>
        <p:nvSpPr>
          <p:cNvPr id="167" name="Google Shape;167;p25"/>
          <p:cNvSpPr/>
          <p:nvPr/>
        </p:nvSpPr>
        <p:spPr>
          <a:xfrm rot="-5400000">
            <a:off x="1974175" y="-2031700"/>
            <a:ext cx="5181000" cy="9179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5"/>
          <p:cNvSpPr txBox="1"/>
          <p:nvPr>
            <p:ph hasCustomPrompt="1" type="title"/>
          </p:nvPr>
        </p:nvSpPr>
        <p:spPr>
          <a:xfrm>
            <a:off x="1428795" y="1261174"/>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69" name="Google Shape;169;p25"/>
          <p:cNvSpPr txBox="1"/>
          <p:nvPr>
            <p:ph idx="1" type="subTitle"/>
          </p:nvPr>
        </p:nvSpPr>
        <p:spPr>
          <a:xfrm>
            <a:off x="727845" y="1874295"/>
            <a:ext cx="2287800" cy="371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170" name="Google Shape;170;p25"/>
          <p:cNvSpPr txBox="1"/>
          <p:nvPr>
            <p:ph idx="2" type="subTitle"/>
          </p:nvPr>
        </p:nvSpPr>
        <p:spPr>
          <a:xfrm>
            <a:off x="727845" y="2245683"/>
            <a:ext cx="2287800" cy="6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pic>
        <p:nvPicPr>
          <p:cNvPr id="171" name="Google Shape;171;p25"/>
          <p:cNvPicPr preferRelativeResize="0"/>
          <p:nvPr/>
        </p:nvPicPr>
        <p:blipFill>
          <a:blip r:embed="rId2">
            <a:alphaModFix amt="36000"/>
          </a:blip>
          <a:stretch>
            <a:fillRect/>
          </a:stretch>
        </p:blipFill>
        <p:spPr>
          <a:xfrm>
            <a:off x="-19840" y="42078"/>
            <a:ext cx="9144000" cy="5143500"/>
          </a:xfrm>
          <a:prstGeom prst="rect">
            <a:avLst/>
          </a:prstGeom>
          <a:noFill/>
          <a:ln>
            <a:noFill/>
          </a:ln>
        </p:spPr>
      </p:pic>
      <p:sp>
        <p:nvSpPr>
          <p:cNvPr id="172" name="Google Shape;172;p25"/>
          <p:cNvSpPr txBox="1"/>
          <p:nvPr>
            <p:ph hasCustomPrompt="1" idx="3" type="title"/>
          </p:nvPr>
        </p:nvSpPr>
        <p:spPr>
          <a:xfrm>
            <a:off x="4129051" y="1261174"/>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73" name="Google Shape;173;p25"/>
          <p:cNvSpPr txBox="1"/>
          <p:nvPr>
            <p:ph idx="4" type="subTitle"/>
          </p:nvPr>
        </p:nvSpPr>
        <p:spPr>
          <a:xfrm>
            <a:off x="3428101" y="1874295"/>
            <a:ext cx="2287800" cy="371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174" name="Google Shape;174;p25"/>
          <p:cNvSpPr txBox="1"/>
          <p:nvPr>
            <p:ph idx="5" type="subTitle"/>
          </p:nvPr>
        </p:nvSpPr>
        <p:spPr>
          <a:xfrm>
            <a:off x="3428101" y="2245683"/>
            <a:ext cx="2287800" cy="6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175" name="Google Shape;175;p25"/>
          <p:cNvSpPr txBox="1"/>
          <p:nvPr>
            <p:ph hasCustomPrompt="1" idx="6" type="title"/>
          </p:nvPr>
        </p:nvSpPr>
        <p:spPr>
          <a:xfrm>
            <a:off x="6829307" y="1261174"/>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76" name="Google Shape;176;p25"/>
          <p:cNvSpPr txBox="1"/>
          <p:nvPr>
            <p:ph idx="7" type="subTitle"/>
          </p:nvPr>
        </p:nvSpPr>
        <p:spPr>
          <a:xfrm>
            <a:off x="6128357" y="1874295"/>
            <a:ext cx="2287800" cy="371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177" name="Google Shape;177;p25"/>
          <p:cNvSpPr txBox="1"/>
          <p:nvPr>
            <p:ph idx="8" type="subTitle"/>
          </p:nvPr>
        </p:nvSpPr>
        <p:spPr>
          <a:xfrm>
            <a:off x="6128357" y="2245683"/>
            <a:ext cx="2287800" cy="6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178" name="Google Shape;178;p25"/>
          <p:cNvSpPr txBox="1"/>
          <p:nvPr>
            <p:ph idx="9"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179" name="Google Shape;179;p25"/>
          <p:cNvSpPr txBox="1"/>
          <p:nvPr>
            <p:ph hasCustomPrompt="1" idx="13" type="title"/>
          </p:nvPr>
        </p:nvSpPr>
        <p:spPr>
          <a:xfrm>
            <a:off x="1428795" y="3047582"/>
            <a:ext cx="885900" cy="527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80" name="Google Shape;180;p25"/>
          <p:cNvSpPr txBox="1"/>
          <p:nvPr>
            <p:ph idx="14" type="subTitle"/>
          </p:nvPr>
        </p:nvSpPr>
        <p:spPr>
          <a:xfrm>
            <a:off x="727845" y="3660691"/>
            <a:ext cx="2287800" cy="371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181" name="Google Shape;181;p25"/>
          <p:cNvSpPr txBox="1"/>
          <p:nvPr>
            <p:ph idx="15" type="subTitle"/>
          </p:nvPr>
        </p:nvSpPr>
        <p:spPr>
          <a:xfrm>
            <a:off x="727845" y="4032093"/>
            <a:ext cx="2287800" cy="6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182" name="Google Shape;182;p25"/>
          <p:cNvSpPr txBox="1"/>
          <p:nvPr>
            <p:ph hasCustomPrompt="1" idx="16" type="title"/>
          </p:nvPr>
        </p:nvSpPr>
        <p:spPr>
          <a:xfrm>
            <a:off x="4129051" y="3047582"/>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83" name="Google Shape;183;p25"/>
          <p:cNvSpPr txBox="1"/>
          <p:nvPr>
            <p:ph idx="17" type="subTitle"/>
          </p:nvPr>
        </p:nvSpPr>
        <p:spPr>
          <a:xfrm>
            <a:off x="3428101" y="3660691"/>
            <a:ext cx="2287800" cy="371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184" name="Google Shape;184;p25"/>
          <p:cNvSpPr txBox="1"/>
          <p:nvPr>
            <p:ph idx="18" type="subTitle"/>
          </p:nvPr>
        </p:nvSpPr>
        <p:spPr>
          <a:xfrm>
            <a:off x="3428101" y="4032092"/>
            <a:ext cx="2287800" cy="6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185" name="Google Shape;185;p25"/>
          <p:cNvSpPr txBox="1"/>
          <p:nvPr>
            <p:ph hasCustomPrompt="1" idx="19" type="title"/>
          </p:nvPr>
        </p:nvSpPr>
        <p:spPr>
          <a:xfrm>
            <a:off x="6829307" y="3047582"/>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86" name="Google Shape;186;p25"/>
          <p:cNvSpPr txBox="1"/>
          <p:nvPr>
            <p:ph idx="20" type="subTitle"/>
          </p:nvPr>
        </p:nvSpPr>
        <p:spPr>
          <a:xfrm>
            <a:off x="6128357" y="3660691"/>
            <a:ext cx="2287800" cy="371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187" name="Google Shape;187;p25"/>
          <p:cNvSpPr txBox="1"/>
          <p:nvPr>
            <p:ph idx="21" type="subTitle"/>
          </p:nvPr>
        </p:nvSpPr>
        <p:spPr>
          <a:xfrm>
            <a:off x="6128357" y="4032093"/>
            <a:ext cx="2287800" cy="6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8_1_1">
    <p:spTree>
      <p:nvGrpSpPr>
        <p:cNvPr id="188" name="Shape 188"/>
        <p:cNvGrpSpPr/>
        <p:nvPr/>
      </p:nvGrpSpPr>
      <p:grpSpPr>
        <a:xfrm>
          <a:off x="0" y="0"/>
          <a:ext cx="0" cy="0"/>
          <a:chOff x="0" y="0"/>
          <a:chExt cx="0" cy="0"/>
        </a:xfrm>
      </p:grpSpPr>
      <p:sp>
        <p:nvSpPr>
          <p:cNvPr id="189" name="Google Shape;189;p26"/>
          <p:cNvSpPr/>
          <p:nvPr/>
        </p:nvSpPr>
        <p:spPr>
          <a:xfrm>
            <a:off x="0" y="0"/>
            <a:ext cx="4572000" cy="5143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0" name="Google Shape;190;p26"/>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191" name="Google Shape;191;p26"/>
          <p:cNvSpPr txBox="1"/>
          <p:nvPr>
            <p:ph type="title"/>
          </p:nvPr>
        </p:nvSpPr>
        <p:spPr>
          <a:xfrm>
            <a:off x="3897620" y="2235211"/>
            <a:ext cx="4099800" cy="402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
        <p:nvSpPr>
          <p:cNvPr id="192" name="Google Shape;192;p26"/>
          <p:cNvSpPr txBox="1"/>
          <p:nvPr>
            <p:ph idx="1" type="subTitle"/>
          </p:nvPr>
        </p:nvSpPr>
        <p:spPr>
          <a:xfrm>
            <a:off x="3693920" y="754077"/>
            <a:ext cx="4507200" cy="1168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None/>
              <a:defRPr sz="2000"/>
            </a:lvl1pPr>
            <a:lvl2pPr lvl="1" rtl="0" algn="ctr">
              <a:spcBef>
                <a:spcPts val="0"/>
              </a:spcBef>
              <a:spcAft>
                <a:spcPts val="0"/>
              </a:spcAft>
              <a:buNone/>
              <a:defRPr sz="2000"/>
            </a:lvl2pPr>
            <a:lvl3pPr lvl="2" rtl="0" algn="ctr">
              <a:spcBef>
                <a:spcPts val="0"/>
              </a:spcBef>
              <a:spcAft>
                <a:spcPts val="0"/>
              </a:spcAft>
              <a:buNone/>
              <a:defRPr sz="2000"/>
            </a:lvl3pPr>
            <a:lvl4pPr lvl="3" rtl="0" algn="ctr">
              <a:spcBef>
                <a:spcPts val="0"/>
              </a:spcBef>
              <a:spcAft>
                <a:spcPts val="0"/>
              </a:spcAft>
              <a:buNone/>
              <a:defRPr sz="2000"/>
            </a:lvl4pPr>
            <a:lvl5pPr lvl="4" rtl="0" algn="ctr">
              <a:spcBef>
                <a:spcPts val="0"/>
              </a:spcBef>
              <a:spcAft>
                <a:spcPts val="0"/>
              </a:spcAft>
              <a:buNone/>
              <a:defRPr sz="2000"/>
            </a:lvl5pPr>
            <a:lvl6pPr lvl="5" rtl="0" algn="ctr">
              <a:spcBef>
                <a:spcPts val="0"/>
              </a:spcBef>
              <a:spcAft>
                <a:spcPts val="0"/>
              </a:spcAft>
              <a:buNone/>
              <a:defRPr sz="2000"/>
            </a:lvl6pPr>
            <a:lvl7pPr lvl="6" rtl="0" algn="ctr">
              <a:spcBef>
                <a:spcPts val="0"/>
              </a:spcBef>
              <a:spcAft>
                <a:spcPts val="0"/>
              </a:spcAft>
              <a:buNone/>
              <a:defRPr sz="2000"/>
            </a:lvl7pPr>
            <a:lvl8pPr lvl="7" rtl="0" algn="ctr">
              <a:spcBef>
                <a:spcPts val="0"/>
              </a:spcBef>
              <a:spcAft>
                <a:spcPts val="0"/>
              </a:spcAft>
              <a:buNone/>
              <a:defRPr sz="2000"/>
            </a:lvl8pPr>
            <a:lvl9pPr lvl="8" rtl="0" algn="ctr">
              <a:spcBef>
                <a:spcPts val="0"/>
              </a:spcBef>
              <a:spcAft>
                <a:spcPts val="0"/>
              </a:spcAft>
              <a:buNone/>
              <a:defRPr sz="20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3">
    <p:spTree>
      <p:nvGrpSpPr>
        <p:cNvPr id="193" name="Shape 193"/>
        <p:cNvGrpSpPr/>
        <p:nvPr/>
      </p:nvGrpSpPr>
      <p:grpSpPr>
        <a:xfrm>
          <a:off x="0" y="0"/>
          <a:ext cx="0" cy="0"/>
          <a:chOff x="0" y="0"/>
          <a:chExt cx="0" cy="0"/>
        </a:xfrm>
      </p:grpSpPr>
      <p:grpSp>
        <p:nvGrpSpPr>
          <p:cNvPr id="194" name="Google Shape;194;p27"/>
          <p:cNvGrpSpPr/>
          <p:nvPr/>
        </p:nvGrpSpPr>
        <p:grpSpPr>
          <a:xfrm flipH="1" rot="10800000">
            <a:off x="0" y="-150"/>
            <a:ext cx="9144000" cy="5143775"/>
            <a:chOff x="0" y="-150"/>
            <a:chExt cx="9144000" cy="5143775"/>
          </a:xfrm>
        </p:grpSpPr>
        <p:sp>
          <p:nvSpPr>
            <p:cNvPr id="195" name="Google Shape;195;p27"/>
            <p:cNvSpPr/>
            <p:nvPr/>
          </p:nvSpPr>
          <p:spPr>
            <a:xfrm>
              <a:off x="0" y="4058225"/>
              <a:ext cx="1085400" cy="1085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7"/>
            <p:cNvSpPr/>
            <p:nvPr/>
          </p:nvSpPr>
          <p:spPr>
            <a:xfrm rot="10800000">
              <a:off x="7366500" y="-150"/>
              <a:ext cx="1777500" cy="1777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7" name="Google Shape;197;p27"/>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198" name="Google Shape;198;p27"/>
          <p:cNvSpPr txBox="1"/>
          <p:nvPr>
            <p:ph idx="1" type="body"/>
          </p:nvPr>
        </p:nvSpPr>
        <p:spPr>
          <a:xfrm>
            <a:off x="4748375" y="1400922"/>
            <a:ext cx="3675600" cy="30348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SzPts val="1600"/>
              <a:buChar char="●"/>
              <a:defRPr sz="1600"/>
            </a:lvl1pPr>
            <a:lvl2pPr indent="-330200" lvl="1" marL="914400" rtl="0">
              <a:lnSpc>
                <a:spcPct val="100000"/>
              </a:lnSpc>
              <a:spcBef>
                <a:spcPts val="0"/>
              </a:spcBef>
              <a:spcAft>
                <a:spcPts val="0"/>
              </a:spcAft>
              <a:buSzPts val="1600"/>
              <a:buChar char="○"/>
              <a:defRPr sz="1600"/>
            </a:lvl2pPr>
            <a:lvl3pPr indent="-330200" lvl="2" marL="1371600" rtl="0">
              <a:lnSpc>
                <a:spcPct val="100000"/>
              </a:lnSpc>
              <a:spcBef>
                <a:spcPts val="0"/>
              </a:spcBef>
              <a:spcAft>
                <a:spcPts val="0"/>
              </a:spcAft>
              <a:buSzPts val="1600"/>
              <a:buChar char="■"/>
              <a:defRPr sz="1600"/>
            </a:lvl3pPr>
            <a:lvl4pPr indent="-330200" lvl="3" marL="1828800" rtl="0">
              <a:lnSpc>
                <a:spcPct val="100000"/>
              </a:lnSpc>
              <a:spcBef>
                <a:spcPts val="0"/>
              </a:spcBef>
              <a:spcAft>
                <a:spcPts val="0"/>
              </a:spcAft>
              <a:buSzPts val="1600"/>
              <a:buChar char="●"/>
              <a:defRPr sz="1600"/>
            </a:lvl4pPr>
            <a:lvl5pPr indent="-330200" lvl="4" marL="2286000" rtl="0">
              <a:lnSpc>
                <a:spcPct val="100000"/>
              </a:lnSpc>
              <a:spcBef>
                <a:spcPts val="0"/>
              </a:spcBef>
              <a:spcAft>
                <a:spcPts val="0"/>
              </a:spcAft>
              <a:buSzPts val="1600"/>
              <a:buChar char="○"/>
              <a:defRPr sz="1600"/>
            </a:lvl5pPr>
            <a:lvl6pPr indent="-330200" lvl="5" marL="2743200" rtl="0">
              <a:lnSpc>
                <a:spcPct val="100000"/>
              </a:lnSpc>
              <a:spcBef>
                <a:spcPts val="0"/>
              </a:spcBef>
              <a:spcAft>
                <a:spcPts val="0"/>
              </a:spcAft>
              <a:buSzPts val="1600"/>
              <a:buChar char="■"/>
              <a:defRPr sz="1600"/>
            </a:lvl6pPr>
            <a:lvl7pPr indent="-330200" lvl="6" marL="3200400" rtl="0">
              <a:lnSpc>
                <a:spcPct val="100000"/>
              </a:lnSpc>
              <a:spcBef>
                <a:spcPts val="0"/>
              </a:spcBef>
              <a:spcAft>
                <a:spcPts val="0"/>
              </a:spcAft>
              <a:buSzPts val="1600"/>
              <a:buChar char="●"/>
              <a:defRPr sz="1600"/>
            </a:lvl7pPr>
            <a:lvl8pPr indent="-330200" lvl="7" marL="3657600" rtl="0">
              <a:lnSpc>
                <a:spcPct val="100000"/>
              </a:lnSpc>
              <a:spcBef>
                <a:spcPts val="0"/>
              </a:spcBef>
              <a:spcAft>
                <a:spcPts val="0"/>
              </a:spcAft>
              <a:buSzPts val="1600"/>
              <a:buChar char="○"/>
              <a:defRPr sz="1600"/>
            </a:lvl8pPr>
            <a:lvl9pPr indent="-330200" lvl="8" marL="4114800" rtl="0">
              <a:lnSpc>
                <a:spcPct val="100000"/>
              </a:lnSpc>
              <a:spcBef>
                <a:spcPts val="0"/>
              </a:spcBef>
              <a:spcAft>
                <a:spcPts val="0"/>
              </a:spcAft>
              <a:buSzPts val="1600"/>
              <a:buChar char="■"/>
              <a:defRPr sz="1600"/>
            </a:lvl9pPr>
          </a:lstStyle>
          <a:p/>
        </p:txBody>
      </p:sp>
      <p:sp>
        <p:nvSpPr>
          <p:cNvPr id="199" name="Google Shape;199;p27"/>
          <p:cNvSpPr txBox="1"/>
          <p:nvPr>
            <p:ph idx="2" type="body"/>
          </p:nvPr>
        </p:nvSpPr>
        <p:spPr>
          <a:xfrm>
            <a:off x="720000" y="1400922"/>
            <a:ext cx="3675600" cy="30348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SzPts val="1600"/>
              <a:buChar char="●"/>
              <a:defRPr/>
            </a:lvl1pPr>
            <a:lvl2pPr indent="-330200" lvl="1" marL="914400" rtl="0">
              <a:lnSpc>
                <a:spcPct val="100000"/>
              </a:lnSpc>
              <a:spcBef>
                <a:spcPts val="0"/>
              </a:spcBef>
              <a:spcAft>
                <a:spcPts val="0"/>
              </a:spcAft>
              <a:buSzPts val="1600"/>
              <a:buChar char="○"/>
              <a:defRPr sz="1600"/>
            </a:lvl2pPr>
            <a:lvl3pPr indent="-330200" lvl="2" marL="1371600" rtl="0">
              <a:lnSpc>
                <a:spcPct val="100000"/>
              </a:lnSpc>
              <a:spcBef>
                <a:spcPts val="0"/>
              </a:spcBef>
              <a:spcAft>
                <a:spcPts val="0"/>
              </a:spcAft>
              <a:buSzPts val="1600"/>
              <a:buChar char="■"/>
              <a:defRPr sz="1600"/>
            </a:lvl3pPr>
            <a:lvl4pPr indent="-330200" lvl="3" marL="1828800" rtl="0">
              <a:lnSpc>
                <a:spcPct val="100000"/>
              </a:lnSpc>
              <a:spcBef>
                <a:spcPts val="0"/>
              </a:spcBef>
              <a:spcAft>
                <a:spcPts val="0"/>
              </a:spcAft>
              <a:buSzPts val="1600"/>
              <a:buChar char="●"/>
              <a:defRPr sz="1600"/>
            </a:lvl4pPr>
            <a:lvl5pPr indent="-330200" lvl="4" marL="2286000" rtl="0">
              <a:lnSpc>
                <a:spcPct val="100000"/>
              </a:lnSpc>
              <a:spcBef>
                <a:spcPts val="0"/>
              </a:spcBef>
              <a:spcAft>
                <a:spcPts val="0"/>
              </a:spcAft>
              <a:buSzPts val="1600"/>
              <a:buChar char="○"/>
              <a:defRPr sz="1600"/>
            </a:lvl5pPr>
            <a:lvl6pPr indent="-330200" lvl="5" marL="2743200" rtl="0">
              <a:lnSpc>
                <a:spcPct val="100000"/>
              </a:lnSpc>
              <a:spcBef>
                <a:spcPts val="0"/>
              </a:spcBef>
              <a:spcAft>
                <a:spcPts val="0"/>
              </a:spcAft>
              <a:buSzPts val="1600"/>
              <a:buChar char="■"/>
              <a:defRPr sz="1600"/>
            </a:lvl6pPr>
            <a:lvl7pPr indent="-330200" lvl="6" marL="3200400" rtl="0">
              <a:lnSpc>
                <a:spcPct val="100000"/>
              </a:lnSpc>
              <a:spcBef>
                <a:spcPts val="0"/>
              </a:spcBef>
              <a:spcAft>
                <a:spcPts val="0"/>
              </a:spcAft>
              <a:buSzPts val="1600"/>
              <a:buChar char="●"/>
              <a:defRPr sz="1600"/>
            </a:lvl7pPr>
            <a:lvl8pPr indent="-330200" lvl="7" marL="3657600" rtl="0">
              <a:lnSpc>
                <a:spcPct val="100000"/>
              </a:lnSpc>
              <a:spcBef>
                <a:spcPts val="0"/>
              </a:spcBef>
              <a:spcAft>
                <a:spcPts val="0"/>
              </a:spcAft>
              <a:buSzPts val="1600"/>
              <a:buChar char="○"/>
              <a:defRPr sz="1600"/>
            </a:lvl8pPr>
            <a:lvl9pPr indent="-330200" lvl="8" marL="4114800" rtl="0">
              <a:lnSpc>
                <a:spcPct val="100000"/>
              </a:lnSpc>
              <a:spcBef>
                <a:spcPts val="0"/>
              </a:spcBef>
              <a:spcAft>
                <a:spcPts val="0"/>
              </a:spcAft>
              <a:buSzPts val="1600"/>
              <a:buChar char="■"/>
              <a:defRPr sz="1600"/>
            </a:lvl9pPr>
          </a:lstStyle>
          <a:p/>
        </p:txBody>
      </p:sp>
      <p:sp>
        <p:nvSpPr>
          <p:cNvPr id="200" name="Google Shape;200;p27"/>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200"/>
              <a:buFont typeface="Fredoka One"/>
              <a:buNone/>
              <a:defRPr/>
            </a:lvl1pPr>
            <a:lvl2pPr lvl="1" rtl="0" algn="ctr">
              <a:spcBef>
                <a:spcPts val="0"/>
              </a:spcBef>
              <a:spcAft>
                <a:spcPts val="0"/>
              </a:spcAft>
              <a:buSzPts val="3600"/>
              <a:buFont typeface="Fredoka One"/>
              <a:buNone/>
              <a:defRPr sz="3600">
                <a:latin typeface="Fredoka One"/>
                <a:ea typeface="Fredoka One"/>
                <a:cs typeface="Fredoka One"/>
                <a:sym typeface="Fredoka One"/>
              </a:defRPr>
            </a:lvl2pPr>
            <a:lvl3pPr lvl="2" rtl="0" algn="ctr">
              <a:spcBef>
                <a:spcPts val="0"/>
              </a:spcBef>
              <a:spcAft>
                <a:spcPts val="0"/>
              </a:spcAft>
              <a:buSzPts val="3600"/>
              <a:buFont typeface="Fredoka One"/>
              <a:buNone/>
              <a:defRPr sz="3600">
                <a:latin typeface="Fredoka One"/>
                <a:ea typeface="Fredoka One"/>
                <a:cs typeface="Fredoka One"/>
                <a:sym typeface="Fredoka One"/>
              </a:defRPr>
            </a:lvl3pPr>
            <a:lvl4pPr lvl="3" rtl="0" algn="ctr">
              <a:spcBef>
                <a:spcPts val="0"/>
              </a:spcBef>
              <a:spcAft>
                <a:spcPts val="0"/>
              </a:spcAft>
              <a:buSzPts val="3600"/>
              <a:buFont typeface="Fredoka One"/>
              <a:buNone/>
              <a:defRPr sz="3600">
                <a:latin typeface="Fredoka One"/>
                <a:ea typeface="Fredoka One"/>
                <a:cs typeface="Fredoka One"/>
                <a:sym typeface="Fredoka One"/>
              </a:defRPr>
            </a:lvl4pPr>
            <a:lvl5pPr lvl="4" rtl="0" algn="ctr">
              <a:spcBef>
                <a:spcPts val="0"/>
              </a:spcBef>
              <a:spcAft>
                <a:spcPts val="0"/>
              </a:spcAft>
              <a:buSzPts val="3600"/>
              <a:buFont typeface="Fredoka One"/>
              <a:buNone/>
              <a:defRPr sz="3600">
                <a:latin typeface="Fredoka One"/>
                <a:ea typeface="Fredoka One"/>
                <a:cs typeface="Fredoka One"/>
                <a:sym typeface="Fredoka One"/>
              </a:defRPr>
            </a:lvl5pPr>
            <a:lvl6pPr lvl="5" rtl="0" algn="ctr">
              <a:spcBef>
                <a:spcPts val="0"/>
              </a:spcBef>
              <a:spcAft>
                <a:spcPts val="0"/>
              </a:spcAft>
              <a:buSzPts val="3600"/>
              <a:buFont typeface="Fredoka One"/>
              <a:buNone/>
              <a:defRPr sz="3600">
                <a:latin typeface="Fredoka One"/>
                <a:ea typeface="Fredoka One"/>
                <a:cs typeface="Fredoka One"/>
                <a:sym typeface="Fredoka One"/>
              </a:defRPr>
            </a:lvl6pPr>
            <a:lvl7pPr lvl="6" rtl="0" algn="ctr">
              <a:spcBef>
                <a:spcPts val="0"/>
              </a:spcBef>
              <a:spcAft>
                <a:spcPts val="0"/>
              </a:spcAft>
              <a:buSzPts val="3600"/>
              <a:buFont typeface="Fredoka One"/>
              <a:buNone/>
              <a:defRPr sz="3600">
                <a:latin typeface="Fredoka One"/>
                <a:ea typeface="Fredoka One"/>
                <a:cs typeface="Fredoka One"/>
                <a:sym typeface="Fredoka One"/>
              </a:defRPr>
            </a:lvl7pPr>
            <a:lvl8pPr lvl="7" rtl="0" algn="ctr">
              <a:spcBef>
                <a:spcPts val="0"/>
              </a:spcBef>
              <a:spcAft>
                <a:spcPts val="0"/>
              </a:spcAft>
              <a:buSzPts val="3600"/>
              <a:buFont typeface="Fredoka One"/>
              <a:buNone/>
              <a:defRPr sz="3600">
                <a:latin typeface="Fredoka One"/>
                <a:ea typeface="Fredoka One"/>
                <a:cs typeface="Fredoka One"/>
                <a:sym typeface="Fredoka One"/>
              </a:defRPr>
            </a:lvl8pPr>
            <a:lvl9pPr lvl="8" rtl="0" algn="ctr">
              <a:spcBef>
                <a:spcPts val="0"/>
              </a:spcBef>
              <a:spcAft>
                <a:spcPts val="0"/>
              </a:spcAft>
              <a:buSzPts val="3600"/>
              <a:buFont typeface="Fredoka One"/>
              <a:buNone/>
              <a:defRPr sz="3600">
                <a:latin typeface="Fredoka One"/>
                <a:ea typeface="Fredoka One"/>
                <a:cs typeface="Fredoka One"/>
                <a:sym typeface="Fredoka 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23_1_2_2">
    <p:spTree>
      <p:nvGrpSpPr>
        <p:cNvPr id="201" name="Shape 201"/>
        <p:cNvGrpSpPr/>
        <p:nvPr/>
      </p:nvGrpSpPr>
      <p:grpSpPr>
        <a:xfrm>
          <a:off x="0" y="0"/>
          <a:ext cx="0" cy="0"/>
          <a:chOff x="0" y="0"/>
          <a:chExt cx="0" cy="0"/>
        </a:xfrm>
      </p:grpSpPr>
      <p:sp>
        <p:nvSpPr>
          <p:cNvPr id="202" name="Google Shape;202;p28"/>
          <p:cNvSpPr/>
          <p:nvPr/>
        </p:nvSpPr>
        <p:spPr>
          <a:xfrm rot="-5400000">
            <a:off x="1860750" y="-2053650"/>
            <a:ext cx="5422500" cy="9250800"/>
          </a:xfrm>
          <a:prstGeom prst="trapezoid">
            <a:avLst>
              <a:gd fmla="val 31495"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3" name="Google Shape;203;p28"/>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204" name="Google Shape;204;p28"/>
          <p:cNvSpPr txBox="1"/>
          <p:nvPr>
            <p:ph idx="1" type="subTitle"/>
          </p:nvPr>
        </p:nvSpPr>
        <p:spPr>
          <a:xfrm>
            <a:off x="1710600" y="1845904"/>
            <a:ext cx="25698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205" name="Google Shape;205;p28"/>
          <p:cNvSpPr txBox="1"/>
          <p:nvPr>
            <p:ph idx="2" type="subTitle"/>
          </p:nvPr>
        </p:nvSpPr>
        <p:spPr>
          <a:xfrm>
            <a:off x="1710600" y="2234131"/>
            <a:ext cx="2569800" cy="612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206" name="Google Shape;206;p28"/>
          <p:cNvSpPr txBox="1"/>
          <p:nvPr>
            <p:ph idx="3" type="subTitle"/>
          </p:nvPr>
        </p:nvSpPr>
        <p:spPr>
          <a:xfrm>
            <a:off x="1710600" y="3214448"/>
            <a:ext cx="25698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207" name="Google Shape;207;p28"/>
          <p:cNvSpPr txBox="1"/>
          <p:nvPr>
            <p:ph idx="4" type="subTitle"/>
          </p:nvPr>
        </p:nvSpPr>
        <p:spPr>
          <a:xfrm>
            <a:off x="1710600" y="3602674"/>
            <a:ext cx="2569800" cy="612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208" name="Google Shape;208;p28"/>
          <p:cNvSpPr txBox="1"/>
          <p:nvPr>
            <p:ph type="title"/>
          </p:nvPr>
        </p:nvSpPr>
        <p:spPr>
          <a:xfrm>
            <a:off x="720000" y="387600"/>
            <a:ext cx="3316200" cy="592200"/>
          </a:xfrm>
          <a:prstGeom prst="rect">
            <a:avLst/>
          </a:prstGeom>
          <a:noFill/>
        </p:spPr>
        <p:txBody>
          <a:bodyPr anchorCtr="0" anchor="t" bIns="91425" lIns="91425" spcFirstLastPara="1" rIns="91425" wrap="square" tIns="91425">
            <a:noAutofit/>
          </a:bodyPr>
          <a:lstStyle>
            <a:lvl1pPr lvl="0" rtl="0" algn="l">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209" name="Shape 209"/>
        <p:cNvGrpSpPr/>
        <p:nvPr/>
      </p:nvGrpSpPr>
      <p:grpSpPr>
        <a:xfrm>
          <a:off x="0" y="0"/>
          <a:ext cx="0" cy="0"/>
          <a:chOff x="0" y="0"/>
          <a:chExt cx="0" cy="0"/>
        </a:xfrm>
      </p:grpSpPr>
      <p:sp>
        <p:nvSpPr>
          <p:cNvPr id="210" name="Google Shape;210;p29"/>
          <p:cNvSpPr/>
          <p:nvPr/>
        </p:nvSpPr>
        <p:spPr>
          <a:xfrm rot="5400000">
            <a:off x="-338137" y="278338"/>
            <a:ext cx="5227600" cy="4592675"/>
          </a:xfrm>
          <a:prstGeom prst="flowChartManualInpu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1" name="Google Shape;211;p29"/>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212" name="Google Shape;212;p29"/>
          <p:cNvSpPr txBox="1"/>
          <p:nvPr>
            <p:ph type="title"/>
          </p:nvPr>
        </p:nvSpPr>
        <p:spPr>
          <a:xfrm>
            <a:off x="4569872" y="387600"/>
            <a:ext cx="3852000" cy="592200"/>
          </a:xfrm>
          <a:prstGeom prst="rect">
            <a:avLst/>
          </a:prstGeom>
          <a:noFill/>
        </p:spPr>
        <p:txBody>
          <a:bodyPr anchorCtr="0" anchor="t" bIns="91425" lIns="91425" spcFirstLastPara="1" rIns="91425" wrap="square" tIns="91425">
            <a:noAutofit/>
          </a:bodyPr>
          <a:lstStyle>
            <a:lvl1pPr lvl="0" rtl="0" algn="l">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213" name="Google Shape;213;p29"/>
          <p:cNvSpPr txBox="1"/>
          <p:nvPr>
            <p:ph idx="1" type="subTitle"/>
          </p:nvPr>
        </p:nvSpPr>
        <p:spPr>
          <a:xfrm>
            <a:off x="5504850" y="1386650"/>
            <a:ext cx="29169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214" name="Google Shape;214;p29"/>
          <p:cNvSpPr txBox="1"/>
          <p:nvPr>
            <p:ph idx="2" type="subTitle"/>
          </p:nvPr>
        </p:nvSpPr>
        <p:spPr>
          <a:xfrm>
            <a:off x="5504850" y="1730685"/>
            <a:ext cx="29169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215" name="Google Shape;215;p29"/>
          <p:cNvSpPr txBox="1"/>
          <p:nvPr>
            <p:ph idx="3" type="subTitle"/>
          </p:nvPr>
        </p:nvSpPr>
        <p:spPr>
          <a:xfrm>
            <a:off x="5504850" y="2524826"/>
            <a:ext cx="29169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216" name="Google Shape;216;p29"/>
          <p:cNvSpPr txBox="1"/>
          <p:nvPr>
            <p:ph idx="4" type="subTitle"/>
          </p:nvPr>
        </p:nvSpPr>
        <p:spPr>
          <a:xfrm>
            <a:off x="5504850" y="2868861"/>
            <a:ext cx="29169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217" name="Google Shape;217;p29"/>
          <p:cNvSpPr txBox="1"/>
          <p:nvPr>
            <p:ph idx="5" type="subTitle"/>
          </p:nvPr>
        </p:nvSpPr>
        <p:spPr>
          <a:xfrm>
            <a:off x="5504850" y="3663001"/>
            <a:ext cx="29169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218" name="Google Shape;218;p29"/>
          <p:cNvSpPr txBox="1"/>
          <p:nvPr>
            <p:ph idx="6" type="subTitle"/>
          </p:nvPr>
        </p:nvSpPr>
        <p:spPr>
          <a:xfrm>
            <a:off x="5504850" y="4007036"/>
            <a:ext cx="29169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_2_1">
    <p:spTree>
      <p:nvGrpSpPr>
        <p:cNvPr id="219" name="Shape 219"/>
        <p:cNvGrpSpPr/>
        <p:nvPr/>
      </p:nvGrpSpPr>
      <p:grpSpPr>
        <a:xfrm>
          <a:off x="0" y="0"/>
          <a:ext cx="0" cy="0"/>
          <a:chOff x="0" y="0"/>
          <a:chExt cx="0" cy="0"/>
        </a:xfrm>
      </p:grpSpPr>
      <p:grpSp>
        <p:nvGrpSpPr>
          <p:cNvPr id="220" name="Google Shape;220;p30"/>
          <p:cNvGrpSpPr/>
          <p:nvPr/>
        </p:nvGrpSpPr>
        <p:grpSpPr>
          <a:xfrm>
            <a:off x="-740994" y="-896691"/>
            <a:ext cx="10625988" cy="8781521"/>
            <a:chOff x="-740994" y="-896691"/>
            <a:chExt cx="10625988" cy="8781521"/>
          </a:xfrm>
        </p:grpSpPr>
        <p:grpSp>
          <p:nvGrpSpPr>
            <p:cNvPr id="221" name="Google Shape;221;p30"/>
            <p:cNvGrpSpPr/>
            <p:nvPr/>
          </p:nvGrpSpPr>
          <p:grpSpPr>
            <a:xfrm>
              <a:off x="-78450" y="2008500"/>
              <a:ext cx="9300900" cy="1126500"/>
              <a:chOff x="-99300" y="2008500"/>
              <a:chExt cx="9300900" cy="1126500"/>
            </a:xfrm>
          </p:grpSpPr>
          <p:sp>
            <p:nvSpPr>
              <p:cNvPr id="222" name="Google Shape;222;p30"/>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0"/>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 name="Google Shape;224;p30"/>
            <p:cNvGrpSpPr/>
            <p:nvPr/>
          </p:nvGrpSpPr>
          <p:grpSpPr>
            <a:xfrm rot="1800013">
              <a:off x="-1161967" y="1877267"/>
              <a:ext cx="11467935" cy="1388965"/>
              <a:chOff x="-99300" y="2008500"/>
              <a:chExt cx="9300900" cy="1126500"/>
            </a:xfrm>
          </p:grpSpPr>
          <p:sp>
            <p:nvSpPr>
              <p:cNvPr id="225" name="Google Shape;225;p30"/>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0"/>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 name="Google Shape;227;p30"/>
            <p:cNvGrpSpPr/>
            <p:nvPr/>
          </p:nvGrpSpPr>
          <p:grpSpPr>
            <a:xfrm flipH="1" rot="-1800013">
              <a:off x="-1161967" y="1877267"/>
              <a:ext cx="11467935" cy="1388965"/>
              <a:chOff x="-99300" y="2008500"/>
              <a:chExt cx="9300900" cy="1126500"/>
            </a:xfrm>
          </p:grpSpPr>
          <p:sp>
            <p:nvSpPr>
              <p:cNvPr id="228" name="Google Shape;228;p30"/>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0"/>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 name="Google Shape;230;p30"/>
            <p:cNvSpPr/>
            <p:nvPr/>
          </p:nvSpPr>
          <p:spPr>
            <a:xfrm rot="-1799888">
              <a:off x="5304668" y="2163619"/>
              <a:ext cx="1389079" cy="5759821"/>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0"/>
            <p:cNvSpPr/>
            <p:nvPr/>
          </p:nvSpPr>
          <p:spPr>
            <a:xfrm flipH="1" rot="1799888">
              <a:off x="2450253" y="2163619"/>
              <a:ext cx="1389079" cy="5759821"/>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0"/>
            <p:cNvSpPr/>
            <p:nvPr/>
          </p:nvSpPr>
          <p:spPr>
            <a:xfrm>
              <a:off x="4008750" y="25509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33" name="Google Shape;233;p30"/>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234" name="Google Shape;234;p30"/>
          <p:cNvSpPr txBox="1"/>
          <p:nvPr>
            <p:ph hasCustomPrompt="1" type="title"/>
          </p:nvPr>
        </p:nvSpPr>
        <p:spPr>
          <a:xfrm>
            <a:off x="1428791" y="1675711"/>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235" name="Google Shape;235;p30"/>
          <p:cNvSpPr txBox="1"/>
          <p:nvPr>
            <p:ph idx="1" type="subTitle"/>
          </p:nvPr>
        </p:nvSpPr>
        <p:spPr>
          <a:xfrm>
            <a:off x="727841" y="2352849"/>
            <a:ext cx="2287800" cy="371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236" name="Google Shape;236;p30"/>
          <p:cNvSpPr txBox="1"/>
          <p:nvPr>
            <p:ph idx="2" type="subTitle"/>
          </p:nvPr>
        </p:nvSpPr>
        <p:spPr>
          <a:xfrm>
            <a:off x="727850" y="2834829"/>
            <a:ext cx="2287800" cy="1058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237" name="Google Shape;237;p30"/>
          <p:cNvSpPr txBox="1"/>
          <p:nvPr>
            <p:ph hasCustomPrompt="1" idx="3" type="title"/>
          </p:nvPr>
        </p:nvSpPr>
        <p:spPr>
          <a:xfrm>
            <a:off x="4129046" y="1675711"/>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238" name="Google Shape;238;p30"/>
          <p:cNvSpPr txBox="1"/>
          <p:nvPr>
            <p:ph idx="4" type="subTitle"/>
          </p:nvPr>
        </p:nvSpPr>
        <p:spPr>
          <a:xfrm>
            <a:off x="3428100" y="2352849"/>
            <a:ext cx="2287800" cy="371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239" name="Google Shape;239;p30"/>
          <p:cNvSpPr txBox="1"/>
          <p:nvPr>
            <p:ph idx="5" type="subTitle"/>
          </p:nvPr>
        </p:nvSpPr>
        <p:spPr>
          <a:xfrm>
            <a:off x="3428103" y="2834829"/>
            <a:ext cx="2287800" cy="1058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240" name="Google Shape;240;p30"/>
          <p:cNvSpPr txBox="1"/>
          <p:nvPr>
            <p:ph hasCustomPrompt="1" idx="6" type="title"/>
          </p:nvPr>
        </p:nvSpPr>
        <p:spPr>
          <a:xfrm>
            <a:off x="6829309" y="1675711"/>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241" name="Google Shape;241;p30"/>
          <p:cNvSpPr txBox="1"/>
          <p:nvPr>
            <p:ph idx="7" type="subTitle"/>
          </p:nvPr>
        </p:nvSpPr>
        <p:spPr>
          <a:xfrm>
            <a:off x="6128359" y="2352849"/>
            <a:ext cx="2287800" cy="371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242" name="Google Shape;242;p30"/>
          <p:cNvSpPr txBox="1"/>
          <p:nvPr>
            <p:ph idx="8" type="subTitle"/>
          </p:nvPr>
        </p:nvSpPr>
        <p:spPr>
          <a:xfrm>
            <a:off x="6128355" y="2834829"/>
            <a:ext cx="2287800" cy="1058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243" name="Google Shape;243;p30"/>
          <p:cNvSpPr txBox="1"/>
          <p:nvPr>
            <p:ph idx="9"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_1_4">
    <p:spTree>
      <p:nvGrpSpPr>
        <p:cNvPr id="244" name="Shape 244"/>
        <p:cNvGrpSpPr/>
        <p:nvPr/>
      </p:nvGrpSpPr>
      <p:grpSpPr>
        <a:xfrm>
          <a:off x="0" y="0"/>
          <a:ext cx="0" cy="0"/>
          <a:chOff x="0" y="0"/>
          <a:chExt cx="0" cy="0"/>
        </a:xfrm>
      </p:grpSpPr>
      <p:sp>
        <p:nvSpPr>
          <p:cNvPr id="245" name="Google Shape;245;p31"/>
          <p:cNvSpPr/>
          <p:nvPr/>
        </p:nvSpPr>
        <p:spPr>
          <a:xfrm rot="10800000">
            <a:off x="2235900" y="0"/>
            <a:ext cx="6908100" cy="5143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6" name="Google Shape;246;p31"/>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247" name="Google Shape;247;p31"/>
          <p:cNvSpPr txBox="1"/>
          <p:nvPr>
            <p:ph type="title"/>
          </p:nvPr>
        </p:nvSpPr>
        <p:spPr>
          <a:xfrm>
            <a:off x="720000" y="387600"/>
            <a:ext cx="77016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248" name="Google Shape;248;p31"/>
          <p:cNvSpPr txBox="1"/>
          <p:nvPr>
            <p:ph idx="1" type="subTitle"/>
          </p:nvPr>
        </p:nvSpPr>
        <p:spPr>
          <a:xfrm>
            <a:off x="725444" y="1939150"/>
            <a:ext cx="21753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gn="ctr">
              <a:lnSpc>
                <a:spcPct val="100000"/>
              </a:lnSpc>
              <a:spcBef>
                <a:spcPts val="0"/>
              </a:spcBef>
              <a:spcAft>
                <a:spcPts val="0"/>
              </a:spcAft>
              <a:buNone/>
              <a:defRPr sz="2600">
                <a:latin typeface="Bebas Neue"/>
                <a:ea typeface="Bebas Neue"/>
                <a:cs typeface="Bebas Neue"/>
                <a:sym typeface="Bebas Neue"/>
              </a:defRPr>
            </a:lvl2pPr>
            <a:lvl3pPr lvl="2" rtl="0" algn="ctr">
              <a:lnSpc>
                <a:spcPct val="100000"/>
              </a:lnSpc>
              <a:spcBef>
                <a:spcPts val="0"/>
              </a:spcBef>
              <a:spcAft>
                <a:spcPts val="0"/>
              </a:spcAft>
              <a:buNone/>
              <a:defRPr sz="2600">
                <a:latin typeface="Bebas Neue"/>
                <a:ea typeface="Bebas Neue"/>
                <a:cs typeface="Bebas Neue"/>
                <a:sym typeface="Bebas Neue"/>
              </a:defRPr>
            </a:lvl3pPr>
            <a:lvl4pPr lvl="3" rtl="0" algn="ctr">
              <a:lnSpc>
                <a:spcPct val="100000"/>
              </a:lnSpc>
              <a:spcBef>
                <a:spcPts val="0"/>
              </a:spcBef>
              <a:spcAft>
                <a:spcPts val="0"/>
              </a:spcAft>
              <a:buNone/>
              <a:defRPr sz="2600">
                <a:latin typeface="Bebas Neue"/>
                <a:ea typeface="Bebas Neue"/>
                <a:cs typeface="Bebas Neue"/>
                <a:sym typeface="Bebas Neue"/>
              </a:defRPr>
            </a:lvl4pPr>
            <a:lvl5pPr lvl="4" rtl="0" algn="ctr">
              <a:lnSpc>
                <a:spcPct val="100000"/>
              </a:lnSpc>
              <a:spcBef>
                <a:spcPts val="0"/>
              </a:spcBef>
              <a:spcAft>
                <a:spcPts val="0"/>
              </a:spcAft>
              <a:buNone/>
              <a:defRPr sz="2600">
                <a:latin typeface="Bebas Neue"/>
                <a:ea typeface="Bebas Neue"/>
                <a:cs typeface="Bebas Neue"/>
                <a:sym typeface="Bebas Neue"/>
              </a:defRPr>
            </a:lvl5pPr>
            <a:lvl6pPr lvl="5" rtl="0" algn="ctr">
              <a:lnSpc>
                <a:spcPct val="100000"/>
              </a:lnSpc>
              <a:spcBef>
                <a:spcPts val="0"/>
              </a:spcBef>
              <a:spcAft>
                <a:spcPts val="0"/>
              </a:spcAft>
              <a:buNone/>
              <a:defRPr sz="2600">
                <a:latin typeface="Bebas Neue"/>
                <a:ea typeface="Bebas Neue"/>
                <a:cs typeface="Bebas Neue"/>
                <a:sym typeface="Bebas Neue"/>
              </a:defRPr>
            </a:lvl6pPr>
            <a:lvl7pPr lvl="6" rtl="0" algn="ctr">
              <a:lnSpc>
                <a:spcPct val="100000"/>
              </a:lnSpc>
              <a:spcBef>
                <a:spcPts val="0"/>
              </a:spcBef>
              <a:spcAft>
                <a:spcPts val="0"/>
              </a:spcAft>
              <a:buNone/>
              <a:defRPr sz="2600">
                <a:latin typeface="Bebas Neue"/>
                <a:ea typeface="Bebas Neue"/>
                <a:cs typeface="Bebas Neue"/>
                <a:sym typeface="Bebas Neue"/>
              </a:defRPr>
            </a:lvl7pPr>
            <a:lvl8pPr lvl="7" rtl="0" algn="ctr">
              <a:lnSpc>
                <a:spcPct val="100000"/>
              </a:lnSpc>
              <a:spcBef>
                <a:spcPts val="0"/>
              </a:spcBef>
              <a:spcAft>
                <a:spcPts val="0"/>
              </a:spcAft>
              <a:buNone/>
              <a:defRPr sz="2600">
                <a:latin typeface="Bebas Neue"/>
                <a:ea typeface="Bebas Neue"/>
                <a:cs typeface="Bebas Neue"/>
                <a:sym typeface="Bebas Neue"/>
              </a:defRPr>
            </a:lvl8pPr>
            <a:lvl9pPr lvl="8" rtl="0" algn="ctr">
              <a:lnSpc>
                <a:spcPct val="100000"/>
              </a:lnSpc>
              <a:spcBef>
                <a:spcPts val="0"/>
              </a:spcBef>
              <a:spcAft>
                <a:spcPts val="0"/>
              </a:spcAft>
              <a:buNone/>
              <a:defRPr sz="2600">
                <a:latin typeface="Bebas Neue"/>
                <a:ea typeface="Bebas Neue"/>
                <a:cs typeface="Bebas Neue"/>
                <a:sym typeface="Bebas Neue"/>
              </a:defRPr>
            </a:lvl9pPr>
          </a:lstStyle>
          <a:p/>
        </p:txBody>
      </p:sp>
      <p:sp>
        <p:nvSpPr>
          <p:cNvPr id="249" name="Google Shape;249;p31"/>
          <p:cNvSpPr txBox="1"/>
          <p:nvPr>
            <p:ph idx="2" type="subTitle"/>
          </p:nvPr>
        </p:nvSpPr>
        <p:spPr>
          <a:xfrm>
            <a:off x="725444" y="2310538"/>
            <a:ext cx="2175300" cy="6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250" name="Google Shape;250;p31"/>
          <p:cNvSpPr txBox="1"/>
          <p:nvPr>
            <p:ph idx="3" type="subTitle"/>
          </p:nvPr>
        </p:nvSpPr>
        <p:spPr>
          <a:xfrm>
            <a:off x="725444" y="3725548"/>
            <a:ext cx="21753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gn="ctr">
              <a:lnSpc>
                <a:spcPct val="100000"/>
              </a:lnSpc>
              <a:spcBef>
                <a:spcPts val="0"/>
              </a:spcBef>
              <a:spcAft>
                <a:spcPts val="0"/>
              </a:spcAft>
              <a:buNone/>
              <a:defRPr sz="2600">
                <a:latin typeface="Bebas Neue"/>
                <a:ea typeface="Bebas Neue"/>
                <a:cs typeface="Bebas Neue"/>
                <a:sym typeface="Bebas Neue"/>
              </a:defRPr>
            </a:lvl2pPr>
            <a:lvl3pPr lvl="2" rtl="0" algn="ctr">
              <a:lnSpc>
                <a:spcPct val="100000"/>
              </a:lnSpc>
              <a:spcBef>
                <a:spcPts val="0"/>
              </a:spcBef>
              <a:spcAft>
                <a:spcPts val="0"/>
              </a:spcAft>
              <a:buNone/>
              <a:defRPr sz="2600">
                <a:latin typeface="Bebas Neue"/>
                <a:ea typeface="Bebas Neue"/>
                <a:cs typeface="Bebas Neue"/>
                <a:sym typeface="Bebas Neue"/>
              </a:defRPr>
            </a:lvl3pPr>
            <a:lvl4pPr lvl="3" rtl="0" algn="ctr">
              <a:lnSpc>
                <a:spcPct val="100000"/>
              </a:lnSpc>
              <a:spcBef>
                <a:spcPts val="0"/>
              </a:spcBef>
              <a:spcAft>
                <a:spcPts val="0"/>
              </a:spcAft>
              <a:buNone/>
              <a:defRPr sz="2600">
                <a:latin typeface="Bebas Neue"/>
                <a:ea typeface="Bebas Neue"/>
                <a:cs typeface="Bebas Neue"/>
                <a:sym typeface="Bebas Neue"/>
              </a:defRPr>
            </a:lvl4pPr>
            <a:lvl5pPr lvl="4" rtl="0" algn="ctr">
              <a:lnSpc>
                <a:spcPct val="100000"/>
              </a:lnSpc>
              <a:spcBef>
                <a:spcPts val="0"/>
              </a:spcBef>
              <a:spcAft>
                <a:spcPts val="0"/>
              </a:spcAft>
              <a:buNone/>
              <a:defRPr sz="2600">
                <a:latin typeface="Bebas Neue"/>
                <a:ea typeface="Bebas Neue"/>
                <a:cs typeface="Bebas Neue"/>
                <a:sym typeface="Bebas Neue"/>
              </a:defRPr>
            </a:lvl5pPr>
            <a:lvl6pPr lvl="5" rtl="0" algn="ctr">
              <a:lnSpc>
                <a:spcPct val="100000"/>
              </a:lnSpc>
              <a:spcBef>
                <a:spcPts val="0"/>
              </a:spcBef>
              <a:spcAft>
                <a:spcPts val="0"/>
              </a:spcAft>
              <a:buNone/>
              <a:defRPr sz="2600">
                <a:latin typeface="Bebas Neue"/>
                <a:ea typeface="Bebas Neue"/>
                <a:cs typeface="Bebas Neue"/>
                <a:sym typeface="Bebas Neue"/>
              </a:defRPr>
            </a:lvl6pPr>
            <a:lvl7pPr lvl="6" rtl="0" algn="ctr">
              <a:lnSpc>
                <a:spcPct val="100000"/>
              </a:lnSpc>
              <a:spcBef>
                <a:spcPts val="0"/>
              </a:spcBef>
              <a:spcAft>
                <a:spcPts val="0"/>
              </a:spcAft>
              <a:buNone/>
              <a:defRPr sz="2600">
                <a:latin typeface="Bebas Neue"/>
                <a:ea typeface="Bebas Neue"/>
                <a:cs typeface="Bebas Neue"/>
                <a:sym typeface="Bebas Neue"/>
              </a:defRPr>
            </a:lvl7pPr>
            <a:lvl8pPr lvl="7" rtl="0" algn="ctr">
              <a:lnSpc>
                <a:spcPct val="100000"/>
              </a:lnSpc>
              <a:spcBef>
                <a:spcPts val="0"/>
              </a:spcBef>
              <a:spcAft>
                <a:spcPts val="0"/>
              </a:spcAft>
              <a:buNone/>
              <a:defRPr sz="2600">
                <a:latin typeface="Bebas Neue"/>
                <a:ea typeface="Bebas Neue"/>
                <a:cs typeface="Bebas Neue"/>
                <a:sym typeface="Bebas Neue"/>
              </a:defRPr>
            </a:lvl8pPr>
            <a:lvl9pPr lvl="8" rtl="0" algn="ctr">
              <a:lnSpc>
                <a:spcPct val="100000"/>
              </a:lnSpc>
              <a:spcBef>
                <a:spcPts val="0"/>
              </a:spcBef>
              <a:spcAft>
                <a:spcPts val="0"/>
              </a:spcAft>
              <a:buNone/>
              <a:defRPr sz="2600">
                <a:latin typeface="Bebas Neue"/>
                <a:ea typeface="Bebas Neue"/>
                <a:cs typeface="Bebas Neue"/>
                <a:sym typeface="Bebas Neue"/>
              </a:defRPr>
            </a:lvl9pPr>
          </a:lstStyle>
          <a:p/>
        </p:txBody>
      </p:sp>
      <p:sp>
        <p:nvSpPr>
          <p:cNvPr id="251" name="Google Shape;251;p31"/>
          <p:cNvSpPr txBox="1"/>
          <p:nvPr>
            <p:ph idx="4" type="subTitle"/>
          </p:nvPr>
        </p:nvSpPr>
        <p:spPr>
          <a:xfrm>
            <a:off x="725444" y="4096950"/>
            <a:ext cx="2175300" cy="6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252" name="Google Shape;252;p31"/>
          <p:cNvSpPr txBox="1"/>
          <p:nvPr>
            <p:ph hasCustomPrompt="1" idx="5" type="title"/>
          </p:nvPr>
        </p:nvSpPr>
        <p:spPr>
          <a:xfrm>
            <a:off x="1460288" y="1326804"/>
            <a:ext cx="7056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253" name="Google Shape;253;p31"/>
          <p:cNvSpPr txBox="1"/>
          <p:nvPr>
            <p:ph hasCustomPrompt="1" idx="6" type="title"/>
          </p:nvPr>
        </p:nvSpPr>
        <p:spPr>
          <a:xfrm>
            <a:off x="1460288" y="3113213"/>
            <a:ext cx="7056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254" name="Google Shape;254;p31"/>
          <p:cNvSpPr txBox="1"/>
          <p:nvPr>
            <p:ph idx="7" type="subTitle"/>
          </p:nvPr>
        </p:nvSpPr>
        <p:spPr>
          <a:xfrm>
            <a:off x="6243262" y="1939150"/>
            <a:ext cx="21753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gn="ctr">
              <a:lnSpc>
                <a:spcPct val="100000"/>
              </a:lnSpc>
              <a:spcBef>
                <a:spcPts val="0"/>
              </a:spcBef>
              <a:spcAft>
                <a:spcPts val="0"/>
              </a:spcAft>
              <a:buNone/>
              <a:defRPr sz="2600">
                <a:latin typeface="Bebas Neue"/>
                <a:ea typeface="Bebas Neue"/>
                <a:cs typeface="Bebas Neue"/>
                <a:sym typeface="Bebas Neue"/>
              </a:defRPr>
            </a:lvl2pPr>
            <a:lvl3pPr lvl="2" rtl="0" algn="ctr">
              <a:lnSpc>
                <a:spcPct val="100000"/>
              </a:lnSpc>
              <a:spcBef>
                <a:spcPts val="0"/>
              </a:spcBef>
              <a:spcAft>
                <a:spcPts val="0"/>
              </a:spcAft>
              <a:buNone/>
              <a:defRPr sz="2600">
                <a:latin typeface="Bebas Neue"/>
                <a:ea typeface="Bebas Neue"/>
                <a:cs typeface="Bebas Neue"/>
                <a:sym typeface="Bebas Neue"/>
              </a:defRPr>
            </a:lvl3pPr>
            <a:lvl4pPr lvl="3" rtl="0" algn="ctr">
              <a:lnSpc>
                <a:spcPct val="100000"/>
              </a:lnSpc>
              <a:spcBef>
                <a:spcPts val="0"/>
              </a:spcBef>
              <a:spcAft>
                <a:spcPts val="0"/>
              </a:spcAft>
              <a:buNone/>
              <a:defRPr sz="2600">
                <a:latin typeface="Bebas Neue"/>
                <a:ea typeface="Bebas Neue"/>
                <a:cs typeface="Bebas Neue"/>
                <a:sym typeface="Bebas Neue"/>
              </a:defRPr>
            </a:lvl4pPr>
            <a:lvl5pPr lvl="4" rtl="0" algn="ctr">
              <a:lnSpc>
                <a:spcPct val="100000"/>
              </a:lnSpc>
              <a:spcBef>
                <a:spcPts val="0"/>
              </a:spcBef>
              <a:spcAft>
                <a:spcPts val="0"/>
              </a:spcAft>
              <a:buNone/>
              <a:defRPr sz="2600">
                <a:latin typeface="Bebas Neue"/>
                <a:ea typeface="Bebas Neue"/>
                <a:cs typeface="Bebas Neue"/>
                <a:sym typeface="Bebas Neue"/>
              </a:defRPr>
            </a:lvl5pPr>
            <a:lvl6pPr lvl="5" rtl="0" algn="ctr">
              <a:lnSpc>
                <a:spcPct val="100000"/>
              </a:lnSpc>
              <a:spcBef>
                <a:spcPts val="0"/>
              </a:spcBef>
              <a:spcAft>
                <a:spcPts val="0"/>
              </a:spcAft>
              <a:buNone/>
              <a:defRPr sz="2600">
                <a:latin typeface="Bebas Neue"/>
                <a:ea typeface="Bebas Neue"/>
                <a:cs typeface="Bebas Neue"/>
                <a:sym typeface="Bebas Neue"/>
              </a:defRPr>
            </a:lvl6pPr>
            <a:lvl7pPr lvl="6" rtl="0" algn="ctr">
              <a:lnSpc>
                <a:spcPct val="100000"/>
              </a:lnSpc>
              <a:spcBef>
                <a:spcPts val="0"/>
              </a:spcBef>
              <a:spcAft>
                <a:spcPts val="0"/>
              </a:spcAft>
              <a:buNone/>
              <a:defRPr sz="2600">
                <a:latin typeface="Bebas Neue"/>
                <a:ea typeface="Bebas Neue"/>
                <a:cs typeface="Bebas Neue"/>
                <a:sym typeface="Bebas Neue"/>
              </a:defRPr>
            </a:lvl7pPr>
            <a:lvl8pPr lvl="7" rtl="0" algn="ctr">
              <a:lnSpc>
                <a:spcPct val="100000"/>
              </a:lnSpc>
              <a:spcBef>
                <a:spcPts val="0"/>
              </a:spcBef>
              <a:spcAft>
                <a:spcPts val="0"/>
              </a:spcAft>
              <a:buNone/>
              <a:defRPr sz="2600">
                <a:latin typeface="Bebas Neue"/>
                <a:ea typeface="Bebas Neue"/>
                <a:cs typeface="Bebas Neue"/>
                <a:sym typeface="Bebas Neue"/>
              </a:defRPr>
            </a:lvl8pPr>
            <a:lvl9pPr lvl="8" rtl="0" algn="ctr">
              <a:lnSpc>
                <a:spcPct val="100000"/>
              </a:lnSpc>
              <a:spcBef>
                <a:spcPts val="0"/>
              </a:spcBef>
              <a:spcAft>
                <a:spcPts val="0"/>
              </a:spcAft>
              <a:buNone/>
              <a:defRPr sz="2600">
                <a:latin typeface="Bebas Neue"/>
                <a:ea typeface="Bebas Neue"/>
                <a:cs typeface="Bebas Neue"/>
                <a:sym typeface="Bebas Neue"/>
              </a:defRPr>
            </a:lvl9pPr>
          </a:lstStyle>
          <a:p/>
        </p:txBody>
      </p:sp>
      <p:sp>
        <p:nvSpPr>
          <p:cNvPr id="255" name="Google Shape;255;p31"/>
          <p:cNvSpPr txBox="1"/>
          <p:nvPr>
            <p:ph idx="8" type="subTitle"/>
          </p:nvPr>
        </p:nvSpPr>
        <p:spPr>
          <a:xfrm>
            <a:off x="6243262" y="2310538"/>
            <a:ext cx="2175300" cy="6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256" name="Google Shape;256;p31"/>
          <p:cNvSpPr txBox="1"/>
          <p:nvPr>
            <p:ph idx="9" type="subTitle"/>
          </p:nvPr>
        </p:nvSpPr>
        <p:spPr>
          <a:xfrm>
            <a:off x="6243262" y="3725548"/>
            <a:ext cx="21753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gn="ctr">
              <a:lnSpc>
                <a:spcPct val="100000"/>
              </a:lnSpc>
              <a:spcBef>
                <a:spcPts val="0"/>
              </a:spcBef>
              <a:spcAft>
                <a:spcPts val="0"/>
              </a:spcAft>
              <a:buNone/>
              <a:defRPr sz="2600">
                <a:latin typeface="Bebas Neue"/>
                <a:ea typeface="Bebas Neue"/>
                <a:cs typeface="Bebas Neue"/>
                <a:sym typeface="Bebas Neue"/>
              </a:defRPr>
            </a:lvl2pPr>
            <a:lvl3pPr lvl="2" rtl="0" algn="ctr">
              <a:lnSpc>
                <a:spcPct val="100000"/>
              </a:lnSpc>
              <a:spcBef>
                <a:spcPts val="0"/>
              </a:spcBef>
              <a:spcAft>
                <a:spcPts val="0"/>
              </a:spcAft>
              <a:buNone/>
              <a:defRPr sz="2600">
                <a:latin typeface="Bebas Neue"/>
                <a:ea typeface="Bebas Neue"/>
                <a:cs typeface="Bebas Neue"/>
                <a:sym typeface="Bebas Neue"/>
              </a:defRPr>
            </a:lvl3pPr>
            <a:lvl4pPr lvl="3" rtl="0" algn="ctr">
              <a:lnSpc>
                <a:spcPct val="100000"/>
              </a:lnSpc>
              <a:spcBef>
                <a:spcPts val="0"/>
              </a:spcBef>
              <a:spcAft>
                <a:spcPts val="0"/>
              </a:spcAft>
              <a:buNone/>
              <a:defRPr sz="2600">
                <a:latin typeface="Bebas Neue"/>
                <a:ea typeface="Bebas Neue"/>
                <a:cs typeface="Bebas Neue"/>
                <a:sym typeface="Bebas Neue"/>
              </a:defRPr>
            </a:lvl4pPr>
            <a:lvl5pPr lvl="4" rtl="0" algn="ctr">
              <a:lnSpc>
                <a:spcPct val="100000"/>
              </a:lnSpc>
              <a:spcBef>
                <a:spcPts val="0"/>
              </a:spcBef>
              <a:spcAft>
                <a:spcPts val="0"/>
              </a:spcAft>
              <a:buNone/>
              <a:defRPr sz="2600">
                <a:latin typeface="Bebas Neue"/>
                <a:ea typeface="Bebas Neue"/>
                <a:cs typeface="Bebas Neue"/>
                <a:sym typeface="Bebas Neue"/>
              </a:defRPr>
            </a:lvl5pPr>
            <a:lvl6pPr lvl="5" rtl="0" algn="ctr">
              <a:lnSpc>
                <a:spcPct val="100000"/>
              </a:lnSpc>
              <a:spcBef>
                <a:spcPts val="0"/>
              </a:spcBef>
              <a:spcAft>
                <a:spcPts val="0"/>
              </a:spcAft>
              <a:buNone/>
              <a:defRPr sz="2600">
                <a:latin typeface="Bebas Neue"/>
                <a:ea typeface="Bebas Neue"/>
                <a:cs typeface="Bebas Neue"/>
                <a:sym typeface="Bebas Neue"/>
              </a:defRPr>
            </a:lvl6pPr>
            <a:lvl7pPr lvl="6" rtl="0" algn="ctr">
              <a:lnSpc>
                <a:spcPct val="100000"/>
              </a:lnSpc>
              <a:spcBef>
                <a:spcPts val="0"/>
              </a:spcBef>
              <a:spcAft>
                <a:spcPts val="0"/>
              </a:spcAft>
              <a:buNone/>
              <a:defRPr sz="2600">
                <a:latin typeface="Bebas Neue"/>
                <a:ea typeface="Bebas Neue"/>
                <a:cs typeface="Bebas Neue"/>
                <a:sym typeface="Bebas Neue"/>
              </a:defRPr>
            </a:lvl7pPr>
            <a:lvl8pPr lvl="7" rtl="0" algn="ctr">
              <a:lnSpc>
                <a:spcPct val="100000"/>
              </a:lnSpc>
              <a:spcBef>
                <a:spcPts val="0"/>
              </a:spcBef>
              <a:spcAft>
                <a:spcPts val="0"/>
              </a:spcAft>
              <a:buNone/>
              <a:defRPr sz="2600">
                <a:latin typeface="Bebas Neue"/>
                <a:ea typeface="Bebas Neue"/>
                <a:cs typeface="Bebas Neue"/>
                <a:sym typeface="Bebas Neue"/>
              </a:defRPr>
            </a:lvl8pPr>
            <a:lvl9pPr lvl="8" rtl="0" algn="ctr">
              <a:lnSpc>
                <a:spcPct val="100000"/>
              </a:lnSpc>
              <a:spcBef>
                <a:spcPts val="0"/>
              </a:spcBef>
              <a:spcAft>
                <a:spcPts val="0"/>
              </a:spcAft>
              <a:buNone/>
              <a:defRPr sz="2600">
                <a:latin typeface="Bebas Neue"/>
                <a:ea typeface="Bebas Neue"/>
                <a:cs typeface="Bebas Neue"/>
                <a:sym typeface="Bebas Neue"/>
              </a:defRPr>
            </a:lvl9pPr>
          </a:lstStyle>
          <a:p/>
        </p:txBody>
      </p:sp>
      <p:sp>
        <p:nvSpPr>
          <p:cNvPr id="257" name="Google Shape;257;p31"/>
          <p:cNvSpPr txBox="1"/>
          <p:nvPr>
            <p:ph idx="13" type="subTitle"/>
          </p:nvPr>
        </p:nvSpPr>
        <p:spPr>
          <a:xfrm>
            <a:off x="6243262" y="4096950"/>
            <a:ext cx="2175300" cy="6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258" name="Google Shape;258;p31"/>
          <p:cNvSpPr txBox="1"/>
          <p:nvPr>
            <p:ph hasCustomPrompt="1" idx="14" type="title"/>
          </p:nvPr>
        </p:nvSpPr>
        <p:spPr>
          <a:xfrm>
            <a:off x="6978109" y="1326804"/>
            <a:ext cx="7056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259" name="Google Shape;259;p31"/>
          <p:cNvSpPr txBox="1"/>
          <p:nvPr>
            <p:ph hasCustomPrompt="1" idx="15" type="title"/>
          </p:nvPr>
        </p:nvSpPr>
        <p:spPr>
          <a:xfrm>
            <a:off x="6978109" y="3113213"/>
            <a:ext cx="7056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260" name="Shape 260"/>
        <p:cNvGrpSpPr/>
        <p:nvPr/>
      </p:nvGrpSpPr>
      <p:grpSpPr>
        <a:xfrm>
          <a:off x="0" y="0"/>
          <a:ext cx="0" cy="0"/>
          <a:chOff x="0" y="0"/>
          <a:chExt cx="0" cy="0"/>
        </a:xfrm>
      </p:grpSpPr>
      <p:sp>
        <p:nvSpPr>
          <p:cNvPr id="261" name="Google Shape;261;p32"/>
          <p:cNvSpPr/>
          <p:nvPr/>
        </p:nvSpPr>
        <p:spPr>
          <a:xfrm flipH="1" rot="5400000">
            <a:off x="1943075" y="-1993800"/>
            <a:ext cx="5256300" cy="9131100"/>
          </a:xfrm>
          <a:prstGeom prst="trapezoid">
            <a:avLst>
              <a:gd fmla="val 39471"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 name="Google Shape;262;p32"/>
          <p:cNvPicPr preferRelativeResize="0"/>
          <p:nvPr/>
        </p:nvPicPr>
        <p:blipFill>
          <a:blip r:embed="rId2">
            <a:alphaModFix amt="36000"/>
          </a:blip>
          <a:stretch>
            <a:fillRect/>
          </a:stretch>
        </p:blipFill>
        <p:spPr>
          <a:xfrm flipH="1">
            <a:off x="0" y="0"/>
            <a:ext cx="9144000" cy="5143500"/>
          </a:xfrm>
          <a:prstGeom prst="rect">
            <a:avLst/>
          </a:prstGeom>
          <a:noFill/>
          <a:ln>
            <a:noFill/>
          </a:ln>
        </p:spPr>
      </p:pic>
      <p:sp>
        <p:nvSpPr>
          <p:cNvPr id="263" name="Google Shape;263;p32"/>
          <p:cNvSpPr txBox="1"/>
          <p:nvPr>
            <p:ph idx="1" type="subTitle"/>
          </p:nvPr>
        </p:nvSpPr>
        <p:spPr>
          <a:xfrm>
            <a:off x="845225" y="3660691"/>
            <a:ext cx="2070900" cy="371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264" name="Google Shape;264;p32"/>
          <p:cNvSpPr txBox="1"/>
          <p:nvPr>
            <p:ph idx="2" type="subTitle"/>
          </p:nvPr>
        </p:nvSpPr>
        <p:spPr>
          <a:xfrm>
            <a:off x="845225" y="4032095"/>
            <a:ext cx="2070900" cy="6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265" name="Google Shape;265;p32"/>
          <p:cNvSpPr txBox="1"/>
          <p:nvPr>
            <p:ph idx="3" type="subTitle"/>
          </p:nvPr>
        </p:nvSpPr>
        <p:spPr>
          <a:xfrm>
            <a:off x="3536550" y="3660691"/>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266" name="Google Shape;266;p32"/>
          <p:cNvSpPr txBox="1"/>
          <p:nvPr>
            <p:ph idx="4" type="subTitle"/>
          </p:nvPr>
        </p:nvSpPr>
        <p:spPr>
          <a:xfrm>
            <a:off x="3536550" y="4032095"/>
            <a:ext cx="2070900" cy="6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267" name="Google Shape;267;p32"/>
          <p:cNvSpPr txBox="1"/>
          <p:nvPr>
            <p:ph idx="5" type="subTitle"/>
          </p:nvPr>
        </p:nvSpPr>
        <p:spPr>
          <a:xfrm>
            <a:off x="6227875" y="3660691"/>
            <a:ext cx="2070900" cy="371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268" name="Google Shape;268;p32"/>
          <p:cNvSpPr txBox="1"/>
          <p:nvPr>
            <p:ph idx="6" type="subTitle"/>
          </p:nvPr>
        </p:nvSpPr>
        <p:spPr>
          <a:xfrm>
            <a:off x="6227875" y="4032095"/>
            <a:ext cx="2070900" cy="6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269" name="Google Shape;269;p32"/>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600"/>
              <a:buNone/>
              <a:defRPr/>
            </a:lvl1pPr>
            <a:lvl2pPr lvl="1" rtl="0" algn="ctr">
              <a:spcBef>
                <a:spcPts val="0"/>
              </a:spcBef>
              <a:spcAft>
                <a:spcPts val="0"/>
              </a:spcAft>
              <a:buSzPts val="3600"/>
              <a:buFont typeface="Bebas Neue"/>
              <a:buNone/>
              <a:defRPr>
                <a:latin typeface="Bebas Neue"/>
                <a:ea typeface="Bebas Neue"/>
                <a:cs typeface="Bebas Neue"/>
                <a:sym typeface="Bebas Neue"/>
              </a:defRPr>
            </a:lvl2pPr>
            <a:lvl3pPr lvl="2" rtl="0" algn="ctr">
              <a:spcBef>
                <a:spcPts val="0"/>
              </a:spcBef>
              <a:spcAft>
                <a:spcPts val="0"/>
              </a:spcAft>
              <a:buSzPts val="3600"/>
              <a:buFont typeface="Bebas Neue"/>
              <a:buNone/>
              <a:defRPr>
                <a:latin typeface="Bebas Neue"/>
                <a:ea typeface="Bebas Neue"/>
                <a:cs typeface="Bebas Neue"/>
                <a:sym typeface="Bebas Neue"/>
              </a:defRPr>
            </a:lvl3pPr>
            <a:lvl4pPr lvl="3" rtl="0" algn="ctr">
              <a:spcBef>
                <a:spcPts val="0"/>
              </a:spcBef>
              <a:spcAft>
                <a:spcPts val="0"/>
              </a:spcAft>
              <a:buSzPts val="3600"/>
              <a:buFont typeface="Bebas Neue"/>
              <a:buNone/>
              <a:defRPr>
                <a:latin typeface="Bebas Neue"/>
                <a:ea typeface="Bebas Neue"/>
                <a:cs typeface="Bebas Neue"/>
                <a:sym typeface="Bebas Neue"/>
              </a:defRPr>
            </a:lvl4pPr>
            <a:lvl5pPr lvl="4" rtl="0" algn="ctr">
              <a:spcBef>
                <a:spcPts val="0"/>
              </a:spcBef>
              <a:spcAft>
                <a:spcPts val="0"/>
              </a:spcAft>
              <a:buSzPts val="3600"/>
              <a:buFont typeface="Bebas Neue"/>
              <a:buNone/>
              <a:defRPr>
                <a:latin typeface="Bebas Neue"/>
                <a:ea typeface="Bebas Neue"/>
                <a:cs typeface="Bebas Neue"/>
                <a:sym typeface="Bebas Neue"/>
              </a:defRPr>
            </a:lvl5pPr>
            <a:lvl6pPr lvl="5" rtl="0" algn="ctr">
              <a:spcBef>
                <a:spcPts val="0"/>
              </a:spcBef>
              <a:spcAft>
                <a:spcPts val="0"/>
              </a:spcAft>
              <a:buSzPts val="3600"/>
              <a:buFont typeface="Bebas Neue"/>
              <a:buNone/>
              <a:defRPr>
                <a:latin typeface="Bebas Neue"/>
                <a:ea typeface="Bebas Neue"/>
                <a:cs typeface="Bebas Neue"/>
                <a:sym typeface="Bebas Neue"/>
              </a:defRPr>
            </a:lvl6pPr>
            <a:lvl7pPr lvl="6" rtl="0" algn="ctr">
              <a:spcBef>
                <a:spcPts val="0"/>
              </a:spcBef>
              <a:spcAft>
                <a:spcPts val="0"/>
              </a:spcAft>
              <a:buSzPts val="3600"/>
              <a:buFont typeface="Bebas Neue"/>
              <a:buNone/>
              <a:defRPr>
                <a:latin typeface="Bebas Neue"/>
                <a:ea typeface="Bebas Neue"/>
                <a:cs typeface="Bebas Neue"/>
                <a:sym typeface="Bebas Neue"/>
              </a:defRPr>
            </a:lvl7pPr>
            <a:lvl8pPr lvl="7" rtl="0" algn="ctr">
              <a:spcBef>
                <a:spcPts val="0"/>
              </a:spcBef>
              <a:spcAft>
                <a:spcPts val="0"/>
              </a:spcAft>
              <a:buSzPts val="3600"/>
              <a:buFont typeface="Bebas Neue"/>
              <a:buNone/>
              <a:defRPr>
                <a:latin typeface="Bebas Neue"/>
                <a:ea typeface="Bebas Neue"/>
                <a:cs typeface="Bebas Neue"/>
                <a:sym typeface="Bebas Neue"/>
              </a:defRPr>
            </a:lvl8pPr>
            <a:lvl9pPr lvl="8" rtl="0" algn="ctr">
              <a:spcBef>
                <a:spcPts val="0"/>
              </a:spcBef>
              <a:spcAft>
                <a:spcPts val="0"/>
              </a:spcAft>
              <a:buSzPts val="3600"/>
              <a:buFont typeface="Bebas Neue"/>
              <a:buNone/>
              <a:defRPr>
                <a:latin typeface="Bebas Neue"/>
                <a:ea typeface="Bebas Neue"/>
                <a:cs typeface="Bebas Neue"/>
                <a:sym typeface="Bebas Neue"/>
              </a:defRPr>
            </a:lvl9pPr>
          </a:lstStyle>
          <a:p/>
        </p:txBody>
      </p:sp>
      <p:sp>
        <p:nvSpPr>
          <p:cNvPr id="270" name="Google Shape;270;p32"/>
          <p:cNvSpPr txBox="1"/>
          <p:nvPr>
            <p:ph idx="7" type="subTitle"/>
          </p:nvPr>
        </p:nvSpPr>
        <p:spPr>
          <a:xfrm>
            <a:off x="845231" y="1921051"/>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271" name="Google Shape;271;p32"/>
          <p:cNvSpPr txBox="1"/>
          <p:nvPr>
            <p:ph idx="8" type="subTitle"/>
          </p:nvPr>
        </p:nvSpPr>
        <p:spPr>
          <a:xfrm>
            <a:off x="845231" y="2292453"/>
            <a:ext cx="2070900" cy="6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272" name="Google Shape;272;p32"/>
          <p:cNvSpPr txBox="1"/>
          <p:nvPr>
            <p:ph idx="9" type="subTitle"/>
          </p:nvPr>
        </p:nvSpPr>
        <p:spPr>
          <a:xfrm>
            <a:off x="3536550" y="1921051"/>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273" name="Google Shape;273;p32"/>
          <p:cNvSpPr txBox="1"/>
          <p:nvPr>
            <p:ph idx="13" type="subTitle"/>
          </p:nvPr>
        </p:nvSpPr>
        <p:spPr>
          <a:xfrm>
            <a:off x="3536550" y="2292453"/>
            <a:ext cx="2070900" cy="6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274" name="Google Shape;274;p32"/>
          <p:cNvSpPr txBox="1"/>
          <p:nvPr>
            <p:ph idx="14" type="subTitle"/>
          </p:nvPr>
        </p:nvSpPr>
        <p:spPr>
          <a:xfrm>
            <a:off x="6227875" y="1921051"/>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275" name="Google Shape;275;p32"/>
          <p:cNvSpPr txBox="1"/>
          <p:nvPr>
            <p:ph idx="15" type="subTitle"/>
          </p:nvPr>
        </p:nvSpPr>
        <p:spPr>
          <a:xfrm>
            <a:off x="6227875" y="2292453"/>
            <a:ext cx="2070900" cy="6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_1">
    <p:spTree>
      <p:nvGrpSpPr>
        <p:cNvPr id="276" name="Shape 276"/>
        <p:cNvGrpSpPr/>
        <p:nvPr/>
      </p:nvGrpSpPr>
      <p:grpSpPr>
        <a:xfrm>
          <a:off x="0" y="0"/>
          <a:ext cx="0" cy="0"/>
          <a:chOff x="0" y="0"/>
          <a:chExt cx="0" cy="0"/>
        </a:xfrm>
      </p:grpSpPr>
      <p:grpSp>
        <p:nvGrpSpPr>
          <p:cNvPr id="277" name="Google Shape;277;p33"/>
          <p:cNvGrpSpPr/>
          <p:nvPr/>
        </p:nvGrpSpPr>
        <p:grpSpPr>
          <a:xfrm>
            <a:off x="-538385" y="-2861598"/>
            <a:ext cx="5452219" cy="10866697"/>
            <a:chOff x="-420075" y="-3511250"/>
            <a:chExt cx="6125400" cy="12208400"/>
          </a:xfrm>
        </p:grpSpPr>
        <p:sp>
          <p:nvSpPr>
            <p:cNvPr id="278" name="Google Shape;278;p33"/>
            <p:cNvSpPr/>
            <p:nvPr/>
          </p:nvSpPr>
          <p:spPr>
            <a:xfrm rot="-2700000">
              <a:off x="476969" y="-2614206"/>
              <a:ext cx="4331312" cy="4331312"/>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3"/>
            <p:cNvSpPr/>
            <p:nvPr/>
          </p:nvSpPr>
          <p:spPr>
            <a:xfrm rot="8100000">
              <a:off x="476969" y="3468794"/>
              <a:ext cx="4331312" cy="4331312"/>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80" name="Google Shape;280;p33"/>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281" name="Google Shape;281;p33"/>
          <p:cNvSpPr txBox="1"/>
          <p:nvPr>
            <p:ph hasCustomPrompt="1" type="title"/>
          </p:nvPr>
        </p:nvSpPr>
        <p:spPr>
          <a:xfrm>
            <a:off x="4294482" y="562500"/>
            <a:ext cx="3709800" cy="745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5000"/>
              <a:buNone/>
              <a:defRPr sz="6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282" name="Google Shape;282;p33"/>
          <p:cNvSpPr txBox="1"/>
          <p:nvPr>
            <p:ph idx="1" type="subTitle"/>
          </p:nvPr>
        </p:nvSpPr>
        <p:spPr>
          <a:xfrm>
            <a:off x="4294482" y="1235703"/>
            <a:ext cx="3709800" cy="4383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sp>
        <p:nvSpPr>
          <p:cNvPr id="283" name="Google Shape;283;p33"/>
          <p:cNvSpPr txBox="1"/>
          <p:nvPr>
            <p:ph hasCustomPrompt="1" idx="2" type="title"/>
          </p:nvPr>
        </p:nvSpPr>
        <p:spPr>
          <a:xfrm>
            <a:off x="4294482" y="2038681"/>
            <a:ext cx="3709800" cy="745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5000"/>
              <a:buNone/>
              <a:defRPr sz="6000"/>
            </a:lvl1pPr>
            <a:lvl2pPr lvl="1" rtl="0">
              <a:spcBef>
                <a:spcPts val="0"/>
              </a:spcBef>
              <a:spcAft>
                <a:spcPts val="0"/>
              </a:spcAft>
              <a:buClr>
                <a:schemeClr val="accent4"/>
              </a:buClr>
              <a:buSzPts val="5000"/>
              <a:buNone/>
              <a:defRPr sz="5000">
                <a:solidFill>
                  <a:schemeClr val="accent4"/>
                </a:solidFill>
              </a:defRPr>
            </a:lvl2pPr>
            <a:lvl3pPr lvl="2" rtl="0">
              <a:spcBef>
                <a:spcPts val="0"/>
              </a:spcBef>
              <a:spcAft>
                <a:spcPts val="0"/>
              </a:spcAft>
              <a:buClr>
                <a:schemeClr val="accent4"/>
              </a:buClr>
              <a:buSzPts val="5000"/>
              <a:buNone/>
              <a:defRPr sz="5000">
                <a:solidFill>
                  <a:schemeClr val="accent4"/>
                </a:solidFill>
              </a:defRPr>
            </a:lvl3pPr>
            <a:lvl4pPr lvl="3" rtl="0">
              <a:spcBef>
                <a:spcPts val="0"/>
              </a:spcBef>
              <a:spcAft>
                <a:spcPts val="0"/>
              </a:spcAft>
              <a:buClr>
                <a:schemeClr val="accent4"/>
              </a:buClr>
              <a:buSzPts val="5000"/>
              <a:buNone/>
              <a:defRPr sz="5000">
                <a:solidFill>
                  <a:schemeClr val="accent4"/>
                </a:solidFill>
              </a:defRPr>
            </a:lvl4pPr>
            <a:lvl5pPr lvl="4" rtl="0">
              <a:spcBef>
                <a:spcPts val="0"/>
              </a:spcBef>
              <a:spcAft>
                <a:spcPts val="0"/>
              </a:spcAft>
              <a:buClr>
                <a:schemeClr val="accent4"/>
              </a:buClr>
              <a:buSzPts val="5000"/>
              <a:buNone/>
              <a:defRPr sz="5000">
                <a:solidFill>
                  <a:schemeClr val="accent4"/>
                </a:solidFill>
              </a:defRPr>
            </a:lvl5pPr>
            <a:lvl6pPr lvl="5" rtl="0">
              <a:spcBef>
                <a:spcPts val="0"/>
              </a:spcBef>
              <a:spcAft>
                <a:spcPts val="0"/>
              </a:spcAft>
              <a:buClr>
                <a:schemeClr val="accent4"/>
              </a:buClr>
              <a:buSzPts val="5000"/>
              <a:buNone/>
              <a:defRPr sz="5000">
                <a:solidFill>
                  <a:schemeClr val="accent4"/>
                </a:solidFill>
              </a:defRPr>
            </a:lvl6pPr>
            <a:lvl7pPr lvl="6" rtl="0">
              <a:spcBef>
                <a:spcPts val="0"/>
              </a:spcBef>
              <a:spcAft>
                <a:spcPts val="0"/>
              </a:spcAft>
              <a:buClr>
                <a:schemeClr val="accent4"/>
              </a:buClr>
              <a:buSzPts val="5000"/>
              <a:buNone/>
              <a:defRPr sz="5000">
                <a:solidFill>
                  <a:schemeClr val="accent4"/>
                </a:solidFill>
              </a:defRPr>
            </a:lvl7pPr>
            <a:lvl8pPr lvl="7" rtl="0">
              <a:spcBef>
                <a:spcPts val="0"/>
              </a:spcBef>
              <a:spcAft>
                <a:spcPts val="0"/>
              </a:spcAft>
              <a:buClr>
                <a:schemeClr val="accent4"/>
              </a:buClr>
              <a:buSzPts val="5000"/>
              <a:buNone/>
              <a:defRPr sz="5000">
                <a:solidFill>
                  <a:schemeClr val="accent4"/>
                </a:solidFill>
              </a:defRPr>
            </a:lvl8pPr>
            <a:lvl9pPr lvl="8" rtl="0">
              <a:spcBef>
                <a:spcPts val="0"/>
              </a:spcBef>
              <a:spcAft>
                <a:spcPts val="0"/>
              </a:spcAft>
              <a:buClr>
                <a:schemeClr val="accent4"/>
              </a:buClr>
              <a:buSzPts val="5000"/>
              <a:buNone/>
              <a:defRPr sz="5000">
                <a:solidFill>
                  <a:schemeClr val="accent4"/>
                </a:solidFill>
              </a:defRPr>
            </a:lvl9pPr>
          </a:lstStyle>
          <a:p>
            <a:r>
              <a:t>xx%</a:t>
            </a:r>
          </a:p>
        </p:txBody>
      </p:sp>
      <p:sp>
        <p:nvSpPr>
          <p:cNvPr id="284" name="Google Shape;284;p33"/>
          <p:cNvSpPr txBox="1"/>
          <p:nvPr>
            <p:ph idx="3" type="subTitle"/>
          </p:nvPr>
        </p:nvSpPr>
        <p:spPr>
          <a:xfrm>
            <a:off x="4294482" y="2711901"/>
            <a:ext cx="3709800" cy="4383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sp>
        <p:nvSpPr>
          <p:cNvPr id="285" name="Google Shape;285;p33"/>
          <p:cNvSpPr txBox="1"/>
          <p:nvPr>
            <p:ph hasCustomPrompt="1" idx="4" type="title"/>
          </p:nvPr>
        </p:nvSpPr>
        <p:spPr>
          <a:xfrm>
            <a:off x="4294482" y="3514862"/>
            <a:ext cx="3709800" cy="745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5000"/>
              <a:buNone/>
              <a:defRPr sz="6000"/>
            </a:lvl1pPr>
            <a:lvl2pPr lvl="1" rtl="0">
              <a:spcBef>
                <a:spcPts val="0"/>
              </a:spcBef>
              <a:spcAft>
                <a:spcPts val="0"/>
              </a:spcAft>
              <a:buClr>
                <a:schemeClr val="accent4"/>
              </a:buClr>
              <a:buSzPts val="5000"/>
              <a:buNone/>
              <a:defRPr sz="5000">
                <a:solidFill>
                  <a:schemeClr val="accent4"/>
                </a:solidFill>
              </a:defRPr>
            </a:lvl2pPr>
            <a:lvl3pPr lvl="2" rtl="0">
              <a:spcBef>
                <a:spcPts val="0"/>
              </a:spcBef>
              <a:spcAft>
                <a:spcPts val="0"/>
              </a:spcAft>
              <a:buClr>
                <a:schemeClr val="accent4"/>
              </a:buClr>
              <a:buSzPts val="5000"/>
              <a:buNone/>
              <a:defRPr sz="5000">
                <a:solidFill>
                  <a:schemeClr val="accent4"/>
                </a:solidFill>
              </a:defRPr>
            </a:lvl3pPr>
            <a:lvl4pPr lvl="3" rtl="0">
              <a:spcBef>
                <a:spcPts val="0"/>
              </a:spcBef>
              <a:spcAft>
                <a:spcPts val="0"/>
              </a:spcAft>
              <a:buClr>
                <a:schemeClr val="accent4"/>
              </a:buClr>
              <a:buSzPts val="5000"/>
              <a:buNone/>
              <a:defRPr sz="5000">
                <a:solidFill>
                  <a:schemeClr val="accent4"/>
                </a:solidFill>
              </a:defRPr>
            </a:lvl4pPr>
            <a:lvl5pPr lvl="4" rtl="0">
              <a:spcBef>
                <a:spcPts val="0"/>
              </a:spcBef>
              <a:spcAft>
                <a:spcPts val="0"/>
              </a:spcAft>
              <a:buClr>
                <a:schemeClr val="accent4"/>
              </a:buClr>
              <a:buSzPts val="5000"/>
              <a:buNone/>
              <a:defRPr sz="5000">
                <a:solidFill>
                  <a:schemeClr val="accent4"/>
                </a:solidFill>
              </a:defRPr>
            </a:lvl5pPr>
            <a:lvl6pPr lvl="5" rtl="0">
              <a:spcBef>
                <a:spcPts val="0"/>
              </a:spcBef>
              <a:spcAft>
                <a:spcPts val="0"/>
              </a:spcAft>
              <a:buClr>
                <a:schemeClr val="accent4"/>
              </a:buClr>
              <a:buSzPts val="5000"/>
              <a:buNone/>
              <a:defRPr sz="5000">
                <a:solidFill>
                  <a:schemeClr val="accent4"/>
                </a:solidFill>
              </a:defRPr>
            </a:lvl6pPr>
            <a:lvl7pPr lvl="6" rtl="0">
              <a:spcBef>
                <a:spcPts val="0"/>
              </a:spcBef>
              <a:spcAft>
                <a:spcPts val="0"/>
              </a:spcAft>
              <a:buClr>
                <a:schemeClr val="accent4"/>
              </a:buClr>
              <a:buSzPts val="5000"/>
              <a:buNone/>
              <a:defRPr sz="5000">
                <a:solidFill>
                  <a:schemeClr val="accent4"/>
                </a:solidFill>
              </a:defRPr>
            </a:lvl7pPr>
            <a:lvl8pPr lvl="7" rtl="0">
              <a:spcBef>
                <a:spcPts val="0"/>
              </a:spcBef>
              <a:spcAft>
                <a:spcPts val="0"/>
              </a:spcAft>
              <a:buClr>
                <a:schemeClr val="accent4"/>
              </a:buClr>
              <a:buSzPts val="5000"/>
              <a:buNone/>
              <a:defRPr sz="5000">
                <a:solidFill>
                  <a:schemeClr val="accent4"/>
                </a:solidFill>
              </a:defRPr>
            </a:lvl8pPr>
            <a:lvl9pPr lvl="8" rtl="0">
              <a:spcBef>
                <a:spcPts val="0"/>
              </a:spcBef>
              <a:spcAft>
                <a:spcPts val="0"/>
              </a:spcAft>
              <a:buClr>
                <a:schemeClr val="accent4"/>
              </a:buClr>
              <a:buSzPts val="5000"/>
              <a:buNone/>
              <a:defRPr sz="5000">
                <a:solidFill>
                  <a:schemeClr val="accent4"/>
                </a:solidFill>
              </a:defRPr>
            </a:lvl9pPr>
          </a:lstStyle>
          <a:p>
            <a:r>
              <a:t>xx%</a:t>
            </a:r>
          </a:p>
        </p:txBody>
      </p:sp>
      <p:sp>
        <p:nvSpPr>
          <p:cNvPr id="286" name="Google Shape;286;p33"/>
          <p:cNvSpPr txBox="1"/>
          <p:nvPr>
            <p:ph idx="5" type="subTitle"/>
          </p:nvPr>
        </p:nvSpPr>
        <p:spPr>
          <a:xfrm>
            <a:off x="4294482" y="4188076"/>
            <a:ext cx="3709800" cy="4383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0_1_1_1_1_1_1_1_1">
    <p:spTree>
      <p:nvGrpSpPr>
        <p:cNvPr id="287" name="Shape 287"/>
        <p:cNvGrpSpPr/>
        <p:nvPr/>
      </p:nvGrpSpPr>
      <p:grpSpPr>
        <a:xfrm>
          <a:off x="0" y="0"/>
          <a:ext cx="0" cy="0"/>
          <a:chOff x="0" y="0"/>
          <a:chExt cx="0" cy="0"/>
        </a:xfrm>
      </p:grpSpPr>
      <p:grpSp>
        <p:nvGrpSpPr>
          <p:cNvPr id="288" name="Google Shape;288;p34"/>
          <p:cNvGrpSpPr/>
          <p:nvPr/>
        </p:nvGrpSpPr>
        <p:grpSpPr>
          <a:xfrm>
            <a:off x="-2502189" y="0"/>
            <a:ext cx="15667350" cy="5143500"/>
            <a:chOff x="-1760125" y="0"/>
            <a:chExt cx="15667350" cy="5143500"/>
          </a:xfrm>
        </p:grpSpPr>
        <p:sp>
          <p:nvSpPr>
            <p:cNvPr id="289" name="Google Shape;289;p34"/>
            <p:cNvSpPr/>
            <p:nvPr/>
          </p:nvSpPr>
          <p:spPr>
            <a:xfrm flipH="1">
              <a:off x="-1760125" y="0"/>
              <a:ext cx="7857300" cy="5143500"/>
            </a:xfrm>
            <a:prstGeom prst="parallelogram">
              <a:avLst>
                <a:gd fmla="val 82171"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4"/>
            <p:cNvSpPr/>
            <p:nvPr/>
          </p:nvSpPr>
          <p:spPr>
            <a:xfrm flipH="1">
              <a:off x="6049925" y="0"/>
              <a:ext cx="7857300" cy="5143500"/>
            </a:xfrm>
            <a:prstGeom prst="parallelogram">
              <a:avLst>
                <a:gd fmla="val 82171"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91" name="Google Shape;291;p34"/>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292" name="Google Shape;292;p34"/>
          <p:cNvSpPr txBox="1"/>
          <p:nvPr>
            <p:ph idx="1" type="subTitle"/>
          </p:nvPr>
        </p:nvSpPr>
        <p:spPr>
          <a:xfrm>
            <a:off x="1536900" y="3904607"/>
            <a:ext cx="6070200" cy="770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sp>
        <p:nvSpPr>
          <p:cNvPr id="293" name="Google Shape;293;p34"/>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dk2"/>
              </a:buClr>
              <a:buSzPts val="3600"/>
              <a:buNone/>
              <a:defRPr/>
            </a:lvl1pPr>
            <a:lvl2pPr lvl="1" rtl="0">
              <a:spcBef>
                <a:spcPts val="0"/>
              </a:spcBef>
              <a:spcAft>
                <a:spcPts val="0"/>
              </a:spcAft>
              <a:buClr>
                <a:schemeClr val="dk1"/>
              </a:buClr>
              <a:buSzPts val="3600"/>
              <a:buFont typeface="Bebas Neue"/>
              <a:buNone/>
              <a:defRPr>
                <a:solidFill>
                  <a:schemeClr val="dk1"/>
                </a:solidFill>
                <a:latin typeface="Bebas Neue"/>
                <a:ea typeface="Bebas Neue"/>
                <a:cs typeface="Bebas Neue"/>
                <a:sym typeface="Bebas Neue"/>
              </a:defRPr>
            </a:lvl2pPr>
            <a:lvl3pPr lvl="2" rtl="0">
              <a:spcBef>
                <a:spcPts val="0"/>
              </a:spcBef>
              <a:spcAft>
                <a:spcPts val="0"/>
              </a:spcAft>
              <a:buClr>
                <a:schemeClr val="dk1"/>
              </a:buClr>
              <a:buSzPts val="3600"/>
              <a:buFont typeface="Bebas Neue"/>
              <a:buNone/>
              <a:defRPr>
                <a:solidFill>
                  <a:schemeClr val="dk1"/>
                </a:solidFill>
                <a:latin typeface="Bebas Neue"/>
                <a:ea typeface="Bebas Neue"/>
                <a:cs typeface="Bebas Neue"/>
                <a:sym typeface="Bebas Neue"/>
              </a:defRPr>
            </a:lvl3pPr>
            <a:lvl4pPr lvl="3" rtl="0">
              <a:spcBef>
                <a:spcPts val="0"/>
              </a:spcBef>
              <a:spcAft>
                <a:spcPts val="0"/>
              </a:spcAft>
              <a:buClr>
                <a:schemeClr val="dk1"/>
              </a:buClr>
              <a:buSzPts val="3600"/>
              <a:buFont typeface="Bebas Neue"/>
              <a:buNone/>
              <a:defRPr>
                <a:solidFill>
                  <a:schemeClr val="dk1"/>
                </a:solidFill>
                <a:latin typeface="Bebas Neue"/>
                <a:ea typeface="Bebas Neue"/>
                <a:cs typeface="Bebas Neue"/>
                <a:sym typeface="Bebas Neue"/>
              </a:defRPr>
            </a:lvl4pPr>
            <a:lvl5pPr lvl="4" rtl="0">
              <a:spcBef>
                <a:spcPts val="0"/>
              </a:spcBef>
              <a:spcAft>
                <a:spcPts val="0"/>
              </a:spcAft>
              <a:buClr>
                <a:schemeClr val="dk1"/>
              </a:buClr>
              <a:buSzPts val="3600"/>
              <a:buFont typeface="Bebas Neue"/>
              <a:buNone/>
              <a:defRPr>
                <a:solidFill>
                  <a:schemeClr val="dk1"/>
                </a:solidFill>
                <a:latin typeface="Bebas Neue"/>
                <a:ea typeface="Bebas Neue"/>
                <a:cs typeface="Bebas Neue"/>
                <a:sym typeface="Bebas Neue"/>
              </a:defRPr>
            </a:lvl5pPr>
            <a:lvl6pPr lvl="5" rtl="0">
              <a:spcBef>
                <a:spcPts val="0"/>
              </a:spcBef>
              <a:spcAft>
                <a:spcPts val="0"/>
              </a:spcAft>
              <a:buClr>
                <a:schemeClr val="dk1"/>
              </a:buClr>
              <a:buSzPts val="3600"/>
              <a:buFont typeface="Bebas Neue"/>
              <a:buNone/>
              <a:defRPr>
                <a:solidFill>
                  <a:schemeClr val="dk1"/>
                </a:solidFill>
                <a:latin typeface="Bebas Neue"/>
                <a:ea typeface="Bebas Neue"/>
                <a:cs typeface="Bebas Neue"/>
                <a:sym typeface="Bebas Neue"/>
              </a:defRPr>
            </a:lvl6pPr>
            <a:lvl7pPr lvl="6" rtl="0">
              <a:spcBef>
                <a:spcPts val="0"/>
              </a:spcBef>
              <a:spcAft>
                <a:spcPts val="0"/>
              </a:spcAft>
              <a:buClr>
                <a:schemeClr val="dk1"/>
              </a:buClr>
              <a:buSzPts val="3600"/>
              <a:buFont typeface="Bebas Neue"/>
              <a:buNone/>
              <a:defRPr>
                <a:solidFill>
                  <a:schemeClr val="dk1"/>
                </a:solidFill>
                <a:latin typeface="Bebas Neue"/>
                <a:ea typeface="Bebas Neue"/>
                <a:cs typeface="Bebas Neue"/>
                <a:sym typeface="Bebas Neue"/>
              </a:defRPr>
            </a:lvl7pPr>
            <a:lvl8pPr lvl="7" rtl="0">
              <a:spcBef>
                <a:spcPts val="0"/>
              </a:spcBef>
              <a:spcAft>
                <a:spcPts val="0"/>
              </a:spcAft>
              <a:buClr>
                <a:schemeClr val="dk1"/>
              </a:buClr>
              <a:buSzPts val="3600"/>
              <a:buFont typeface="Bebas Neue"/>
              <a:buNone/>
              <a:defRPr>
                <a:solidFill>
                  <a:schemeClr val="dk1"/>
                </a:solidFill>
                <a:latin typeface="Bebas Neue"/>
                <a:ea typeface="Bebas Neue"/>
                <a:cs typeface="Bebas Neue"/>
                <a:sym typeface="Bebas Neue"/>
              </a:defRPr>
            </a:lvl8pPr>
            <a:lvl9pPr lvl="8" rtl="0">
              <a:spcBef>
                <a:spcPts val="0"/>
              </a:spcBef>
              <a:spcAft>
                <a:spcPts val="0"/>
              </a:spcAft>
              <a:buClr>
                <a:schemeClr val="dk1"/>
              </a:buClr>
              <a:buSzPts val="3600"/>
              <a:buFont typeface="Bebas Neue"/>
              <a:buNone/>
              <a:defRPr>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0">
    <p:spTree>
      <p:nvGrpSpPr>
        <p:cNvPr id="294" name="Shape 294"/>
        <p:cNvGrpSpPr/>
        <p:nvPr/>
      </p:nvGrpSpPr>
      <p:grpSpPr>
        <a:xfrm>
          <a:off x="0" y="0"/>
          <a:ext cx="0" cy="0"/>
          <a:chOff x="0" y="0"/>
          <a:chExt cx="0" cy="0"/>
        </a:xfrm>
      </p:grpSpPr>
      <p:grpSp>
        <p:nvGrpSpPr>
          <p:cNvPr id="295" name="Google Shape;295;p35"/>
          <p:cNvGrpSpPr/>
          <p:nvPr/>
        </p:nvGrpSpPr>
        <p:grpSpPr>
          <a:xfrm>
            <a:off x="0" y="-150"/>
            <a:ext cx="9144000" cy="5143775"/>
            <a:chOff x="0" y="-150"/>
            <a:chExt cx="9144000" cy="5143775"/>
          </a:xfrm>
        </p:grpSpPr>
        <p:sp>
          <p:nvSpPr>
            <p:cNvPr id="296" name="Google Shape;296;p35"/>
            <p:cNvSpPr/>
            <p:nvPr/>
          </p:nvSpPr>
          <p:spPr>
            <a:xfrm>
              <a:off x="0" y="4058225"/>
              <a:ext cx="1085400" cy="1085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5"/>
            <p:cNvSpPr/>
            <p:nvPr/>
          </p:nvSpPr>
          <p:spPr>
            <a:xfrm rot="10800000">
              <a:off x="7366500" y="-150"/>
              <a:ext cx="1777500" cy="1777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98" name="Google Shape;298;p35"/>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299" name="Google Shape;299;p35"/>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20_1">
    <p:spTree>
      <p:nvGrpSpPr>
        <p:cNvPr id="300" name="Shape 300"/>
        <p:cNvGrpSpPr/>
        <p:nvPr/>
      </p:nvGrpSpPr>
      <p:grpSpPr>
        <a:xfrm>
          <a:off x="0" y="0"/>
          <a:ext cx="0" cy="0"/>
          <a:chOff x="0" y="0"/>
          <a:chExt cx="0" cy="0"/>
        </a:xfrm>
      </p:grpSpPr>
      <p:grpSp>
        <p:nvGrpSpPr>
          <p:cNvPr id="301" name="Google Shape;301;p36"/>
          <p:cNvGrpSpPr/>
          <p:nvPr/>
        </p:nvGrpSpPr>
        <p:grpSpPr>
          <a:xfrm>
            <a:off x="0" y="-225"/>
            <a:ext cx="9144000" cy="5143850"/>
            <a:chOff x="0" y="-225"/>
            <a:chExt cx="9144000" cy="5143850"/>
          </a:xfrm>
        </p:grpSpPr>
        <p:grpSp>
          <p:nvGrpSpPr>
            <p:cNvPr id="302" name="Google Shape;302;p36"/>
            <p:cNvGrpSpPr/>
            <p:nvPr/>
          </p:nvGrpSpPr>
          <p:grpSpPr>
            <a:xfrm flipH="1">
              <a:off x="0" y="-150"/>
              <a:ext cx="9144000" cy="5143775"/>
              <a:chOff x="0" y="-150"/>
              <a:chExt cx="9144000" cy="5143775"/>
            </a:xfrm>
          </p:grpSpPr>
          <p:sp>
            <p:nvSpPr>
              <p:cNvPr id="303" name="Google Shape;303;p36"/>
              <p:cNvSpPr/>
              <p:nvPr/>
            </p:nvSpPr>
            <p:spPr>
              <a:xfrm>
                <a:off x="0" y="4058225"/>
                <a:ext cx="1085400" cy="1085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6"/>
              <p:cNvSpPr/>
              <p:nvPr/>
            </p:nvSpPr>
            <p:spPr>
              <a:xfrm rot="10800000">
                <a:off x="7366500" y="-150"/>
                <a:ext cx="1777500" cy="1777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 name="Google Shape;305;p36"/>
            <p:cNvSpPr/>
            <p:nvPr/>
          </p:nvSpPr>
          <p:spPr>
            <a:xfrm flipH="1" rot="10800000">
              <a:off x="0" y="-225"/>
              <a:ext cx="608700" cy="6087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06" name="Google Shape;306;p36"/>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307" name="Google Shape;307;p36"/>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2_3">
    <p:spTree>
      <p:nvGrpSpPr>
        <p:cNvPr id="308" name="Shape 308"/>
        <p:cNvGrpSpPr/>
        <p:nvPr/>
      </p:nvGrpSpPr>
      <p:grpSpPr>
        <a:xfrm>
          <a:off x="0" y="0"/>
          <a:ext cx="0" cy="0"/>
          <a:chOff x="0" y="0"/>
          <a:chExt cx="0" cy="0"/>
        </a:xfrm>
      </p:grpSpPr>
      <p:sp>
        <p:nvSpPr>
          <p:cNvPr id="309" name="Google Shape;309;p37"/>
          <p:cNvSpPr/>
          <p:nvPr/>
        </p:nvSpPr>
        <p:spPr>
          <a:xfrm flipH="1">
            <a:off x="4572000" y="0"/>
            <a:ext cx="4572000" cy="5143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0" name="Google Shape;310;p37"/>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311" name="Google Shape;311;p37"/>
          <p:cNvSpPr txBox="1"/>
          <p:nvPr>
            <p:ph type="title"/>
          </p:nvPr>
        </p:nvSpPr>
        <p:spPr>
          <a:xfrm>
            <a:off x="722375" y="1413711"/>
            <a:ext cx="3849600" cy="972900"/>
          </a:xfrm>
          <a:prstGeom prst="rect">
            <a:avLst/>
          </a:prstGeom>
        </p:spPr>
        <p:txBody>
          <a:bodyPr anchorCtr="0" anchor="ctr" bIns="91425" lIns="91425" spcFirstLastPara="1" rIns="91425" wrap="square" tIns="91425">
            <a:noAutofit/>
          </a:bodyPr>
          <a:lstStyle>
            <a:lvl1pPr lvl="0" rtl="0">
              <a:spcBef>
                <a:spcPts val="0"/>
              </a:spcBef>
              <a:spcAft>
                <a:spcPts val="0"/>
              </a:spcAft>
              <a:buSzPts val="5000"/>
              <a:buNone/>
              <a:defRPr sz="100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12" name="Google Shape;312;p37"/>
          <p:cNvSpPr txBox="1"/>
          <p:nvPr>
            <p:ph idx="1" type="subTitle"/>
          </p:nvPr>
        </p:nvSpPr>
        <p:spPr>
          <a:xfrm>
            <a:off x="722375" y="2605019"/>
            <a:ext cx="3849600" cy="1017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13" name="Google Shape;313;p37"/>
          <p:cNvSpPr txBox="1"/>
          <p:nvPr/>
        </p:nvSpPr>
        <p:spPr>
          <a:xfrm>
            <a:off x="994175" y="3766389"/>
            <a:ext cx="3382200" cy="659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300"/>
              </a:spcBef>
              <a:spcAft>
                <a:spcPts val="0"/>
              </a:spcAft>
              <a:buNone/>
            </a:pPr>
            <a:r>
              <a:rPr lang="en" sz="1200">
                <a:solidFill>
                  <a:schemeClr val="lt1"/>
                </a:solidFill>
                <a:latin typeface="Lato"/>
                <a:ea typeface="Lato"/>
                <a:cs typeface="Lato"/>
                <a:sym typeface="Lato"/>
              </a:rPr>
              <a:t>CREDITS: This presentation template was created by </a:t>
            </a:r>
            <a:r>
              <a:rPr b="1" lang="en" sz="1200">
                <a:solidFill>
                  <a:schemeClr val="lt1"/>
                </a:solidFill>
                <a:uFill>
                  <a:noFill/>
                </a:uFill>
                <a:latin typeface="Lato"/>
                <a:ea typeface="Lato"/>
                <a:cs typeface="Lato"/>
                <a:sym typeface="Lato"/>
                <a:hlinkClick r:id="rId3">
                  <a:extLst>
                    <a:ext uri="{A12FA001-AC4F-418D-AE19-62706E023703}">
                      <ahyp:hlinkClr val="tx"/>
                    </a:ext>
                  </a:extLst>
                </a:hlinkClick>
              </a:rPr>
              <a:t>Slidesgo</a:t>
            </a:r>
            <a:r>
              <a:rPr lang="en" sz="1200">
                <a:solidFill>
                  <a:schemeClr val="lt1"/>
                </a:solidFill>
                <a:latin typeface="Lato"/>
                <a:ea typeface="Lato"/>
                <a:cs typeface="Lato"/>
                <a:sym typeface="Lato"/>
              </a:rPr>
              <a:t>, including icons by </a:t>
            </a:r>
            <a:r>
              <a:rPr b="1" lang="en" sz="1200">
                <a:solidFill>
                  <a:schemeClr val="lt1"/>
                </a:solidFill>
                <a:uFill>
                  <a:noFill/>
                </a:uFill>
                <a:latin typeface="Lato"/>
                <a:ea typeface="Lato"/>
                <a:cs typeface="Lato"/>
                <a:sym typeface="Lato"/>
                <a:hlinkClick r:id="rId4">
                  <a:extLst>
                    <a:ext uri="{A12FA001-AC4F-418D-AE19-62706E023703}">
                      <ahyp:hlinkClr val="tx"/>
                    </a:ext>
                  </a:extLst>
                </a:hlinkClick>
              </a:rPr>
              <a:t>Flaticon</a:t>
            </a:r>
            <a:r>
              <a:rPr lang="en" sz="1200">
                <a:solidFill>
                  <a:schemeClr val="lt1"/>
                </a:solidFill>
                <a:latin typeface="Lato"/>
                <a:ea typeface="Lato"/>
                <a:cs typeface="Lato"/>
                <a:sym typeface="Lato"/>
              </a:rPr>
              <a:t>, and infographics &amp; images by </a:t>
            </a:r>
            <a:r>
              <a:rPr b="1" lang="en" sz="1200">
                <a:solidFill>
                  <a:schemeClr val="lt1"/>
                </a:solidFill>
                <a:uFill>
                  <a:noFill/>
                </a:uFill>
                <a:latin typeface="Lato"/>
                <a:ea typeface="Lato"/>
                <a:cs typeface="Lato"/>
                <a:sym typeface="Lato"/>
                <a:hlinkClick r:id="rId5">
                  <a:extLst>
                    <a:ext uri="{A12FA001-AC4F-418D-AE19-62706E023703}">
                      <ahyp:hlinkClr val="tx"/>
                    </a:ext>
                  </a:extLst>
                </a:hlinkClick>
              </a:rPr>
              <a:t>Freepik</a:t>
            </a:r>
            <a:endParaRPr b="1" sz="1200">
              <a:solidFill>
                <a:schemeClr val="lt1"/>
              </a:solidFill>
              <a:latin typeface="Lato"/>
              <a:ea typeface="Lato"/>
              <a:cs typeface="Lato"/>
              <a:sym typeface="Lato"/>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4">
    <p:spTree>
      <p:nvGrpSpPr>
        <p:cNvPr id="314" name="Shape 314"/>
        <p:cNvGrpSpPr/>
        <p:nvPr/>
      </p:nvGrpSpPr>
      <p:grpSpPr>
        <a:xfrm>
          <a:off x="0" y="0"/>
          <a:ext cx="0" cy="0"/>
          <a:chOff x="0" y="0"/>
          <a:chExt cx="0" cy="0"/>
        </a:xfrm>
      </p:grpSpPr>
      <p:grpSp>
        <p:nvGrpSpPr>
          <p:cNvPr id="315" name="Google Shape;315;p38"/>
          <p:cNvGrpSpPr/>
          <p:nvPr/>
        </p:nvGrpSpPr>
        <p:grpSpPr>
          <a:xfrm>
            <a:off x="0" y="-150"/>
            <a:ext cx="9144000" cy="5143775"/>
            <a:chOff x="0" y="-150"/>
            <a:chExt cx="9144000" cy="5143775"/>
          </a:xfrm>
        </p:grpSpPr>
        <p:sp>
          <p:nvSpPr>
            <p:cNvPr id="316" name="Google Shape;316;p38"/>
            <p:cNvSpPr/>
            <p:nvPr/>
          </p:nvSpPr>
          <p:spPr>
            <a:xfrm>
              <a:off x="0" y="4058225"/>
              <a:ext cx="1085400" cy="1085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8"/>
            <p:cNvSpPr/>
            <p:nvPr/>
          </p:nvSpPr>
          <p:spPr>
            <a:xfrm rot="10800000">
              <a:off x="7366500" y="-150"/>
              <a:ext cx="1777500" cy="1777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18" name="Google Shape;318;p38"/>
          <p:cNvPicPr preferRelativeResize="0"/>
          <p:nvPr/>
        </p:nvPicPr>
        <p:blipFill>
          <a:blip r:embed="rId2">
            <a:alphaModFix amt="36000"/>
          </a:blip>
          <a:stretch>
            <a:fillRect/>
          </a:stretch>
        </p:blipFill>
        <p:spPr>
          <a:xfrm>
            <a:off x="0" y="0"/>
            <a:ext cx="9144000" cy="51435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25">
    <p:spTree>
      <p:nvGrpSpPr>
        <p:cNvPr id="319" name="Shape 319"/>
        <p:cNvGrpSpPr/>
        <p:nvPr/>
      </p:nvGrpSpPr>
      <p:grpSpPr>
        <a:xfrm>
          <a:off x="0" y="0"/>
          <a:ext cx="0" cy="0"/>
          <a:chOff x="0" y="0"/>
          <a:chExt cx="0" cy="0"/>
        </a:xfrm>
      </p:grpSpPr>
      <p:grpSp>
        <p:nvGrpSpPr>
          <p:cNvPr id="320" name="Google Shape;320;p39"/>
          <p:cNvGrpSpPr/>
          <p:nvPr/>
        </p:nvGrpSpPr>
        <p:grpSpPr>
          <a:xfrm rot="-900005">
            <a:off x="-1311247" y="-3311497"/>
            <a:ext cx="11766495" cy="11766495"/>
            <a:chOff x="-740994" y="-2741244"/>
            <a:chExt cx="10625988" cy="10625988"/>
          </a:xfrm>
        </p:grpSpPr>
        <p:grpSp>
          <p:nvGrpSpPr>
            <p:cNvPr id="321" name="Google Shape;321;p39"/>
            <p:cNvGrpSpPr/>
            <p:nvPr/>
          </p:nvGrpSpPr>
          <p:grpSpPr>
            <a:xfrm>
              <a:off x="-78450" y="2008500"/>
              <a:ext cx="9300900" cy="1126500"/>
              <a:chOff x="-99300" y="2008500"/>
              <a:chExt cx="9300900" cy="1126500"/>
            </a:xfrm>
          </p:grpSpPr>
          <p:sp>
            <p:nvSpPr>
              <p:cNvPr id="322" name="Google Shape;322;p39"/>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9"/>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 name="Google Shape;324;p39"/>
            <p:cNvGrpSpPr/>
            <p:nvPr/>
          </p:nvGrpSpPr>
          <p:grpSpPr>
            <a:xfrm rot="1800013">
              <a:off x="-1161967" y="1877267"/>
              <a:ext cx="11467935" cy="1388965"/>
              <a:chOff x="-99300" y="2008500"/>
              <a:chExt cx="9300900" cy="1126500"/>
            </a:xfrm>
          </p:grpSpPr>
          <p:sp>
            <p:nvSpPr>
              <p:cNvPr id="325" name="Google Shape;325;p39"/>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9"/>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 name="Google Shape;327;p39"/>
            <p:cNvGrpSpPr/>
            <p:nvPr/>
          </p:nvGrpSpPr>
          <p:grpSpPr>
            <a:xfrm flipH="1" rot="-1800013">
              <a:off x="-1161967" y="1877267"/>
              <a:ext cx="11467935" cy="1388965"/>
              <a:chOff x="-99300" y="2008500"/>
              <a:chExt cx="9300900" cy="1126500"/>
            </a:xfrm>
          </p:grpSpPr>
          <p:sp>
            <p:nvSpPr>
              <p:cNvPr id="328" name="Google Shape;328;p39"/>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9"/>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 name="Google Shape;330;p39"/>
            <p:cNvGrpSpPr/>
            <p:nvPr/>
          </p:nvGrpSpPr>
          <p:grpSpPr>
            <a:xfrm rot="3599987">
              <a:off x="-1161967" y="1877267"/>
              <a:ext cx="11467935" cy="1388965"/>
              <a:chOff x="-99300" y="2008500"/>
              <a:chExt cx="9300900" cy="1126500"/>
            </a:xfrm>
          </p:grpSpPr>
          <p:sp>
            <p:nvSpPr>
              <p:cNvPr id="331" name="Google Shape;331;p39"/>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9"/>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 name="Google Shape;333;p39"/>
            <p:cNvGrpSpPr/>
            <p:nvPr/>
          </p:nvGrpSpPr>
          <p:grpSpPr>
            <a:xfrm flipH="1" rot="-3599987">
              <a:off x="-1161967" y="1877267"/>
              <a:ext cx="11467935" cy="1388965"/>
              <a:chOff x="-99300" y="2008500"/>
              <a:chExt cx="9300900" cy="1126500"/>
            </a:xfrm>
          </p:grpSpPr>
          <p:sp>
            <p:nvSpPr>
              <p:cNvPr id="334" name="Google Shape;334;p39"/>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9"/>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 name="Google Shape;336;p39"/>
            <p:cNvGrpSpPr/>
            <p:nvPr/>
          </p:nvGrpSpPr>
          <p:grpSpPr>
            <a:xfrm rot="-5400000">
              <a:off x="-78450" y="2008500"/>
              <a:ext cx="9300900" cy="1126500"/>
              <a:chOff x="-99300" y="2008500"/>
              <a:chExt cx="9300900" cy="1126500"/>
            </a:xfrm>
          </p:grpSpPr>
          <p:sp>
            <p:nvSpPr>
              <p:cNvPr id="337" name="Google Shape;337;p39"/>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9"/>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339" name="Google Shape;339;p39"/>
          <p:cNvPicPr preferRelativeResize="0"/>
          <p:nvPr/>
        </p:nvPicPr>
        <p:blipFill>
          <a:blip r:embed="rId2">
            <a:alphaModFix amt="36000"/>
          </a:blip>
          <a:stretch>
            <a:fillRect/>
          </a:stretch>
        </p:blipFill>
        <p:spPr>
          <a:xfrm>
            <a:off x="0" y="0"/>
            <a:ext cx="9144000" cy="51435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5" name="Shape 345"/>
        <p:cNvGrpSpPr/>
        <p:nvPr/>
      </p:nvGrpSpPr>
      <p:grpSpPr>
        <a:xfrm>
          <a:off x="0" y="0"/>
          <a:ext cx="0" cy="0"/>
          <a:chOff x="0" y="0"/>
          <a:chExt cx="0" cy="0"/>
        </a:xfrm>
      </p:grpSpPr>
      <p:grpSp>
        <p:nvGrpSpPr>
          <p:cNvPr id="346" name="Google Shape;346;p41"/>
          <p:cNvGrpSpPr/>
          <p:nvPr/>
        </p:nvGrpSpPr>
        <p:grpSpPr>
          <a:xfrm>
            <a:off x="-740994" y="-2741244"/>
            <a:ext cx="10625988" cy="10625988"/>
            <a:chOff x="-740994" y="-2741244"/>
            <a:chExt cx="10625988" cy="10625988"/>
          </a:xfrm>
        </p:grpSpPr>
        <p:grpSp>
          <p:nvGrpSpPr>
            <p:cNvPr id="347" name="Google Shape;347;p41"/>
            <p:cNvGrpSpPr/>
            <p:nvPr/>
          </p:nvGrpSpPr>
          <p:grpSpPr>
            <a:xfrm>
              <a:off x="-78450" y="2008500"/>
              <a:ext cx="9300900" cy="1126500"/>
              <a:chOff x="-99300" y="2008500"/>
              <a:chExt cx="9300900" cy="1126500"/>
            </a:xfrm>
          </p:grpSpPr>
          <p:sp>
            <p:nvSpPr>
              <p:cNvPr id="348" name="Google Shape;348;p41"/>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1"/>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 name="Google Shape;350;p41"/>
            <p:cNvGrpSpPr/>
            <p:nvPr/>
          </p:nvGrpSpPr>
          <p:grpSpPr>
            <a:xfrm rot="1800013">
              <a:off x="-1161967" y="1877267"/>
              <a:ext cx="11467935" cy="1388965"/>
              <a:chOff x="-99300" y="2008500"/>
              <a:chExt cx="9300900" cy="1126500"/>
            </a:xfrm>
          </p:grpSpPr>
          <p:sp>
            <p:nvSpPr>
              <p:cNvPr id="351" name="Google Shape;351;p41"/>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1"/>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 name="Google Shape;353;p41"/>
            <p:cNvGrpSpPr/>
            <p:nvPr/>
          </p:nvGrpSpPr>
          <p:grpSpPr>
            <a:xfrm flipH="1" rot="-1800013">
              <a:off x="-1161967" y="1877267"/>
              <a:ext cx="11467935" cy="1388965"/>
              <a:chOff x="-99300" y="2008500"/>
              <a:chExt cx="9300900" cy="1126500"/>
            </a:xfrm>
          </p:grpSpPr>
          <p:sp>
            <p:nvSpPr>
              <p:cNvPr id="354" name="Google Shape;354;p41"/>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1"/>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 name="Google Shape;356;p41"/>
            <p:cNvGrpSpPr/>
            <p:nvPr/>
          </p:nvGrpSpPr>
          <p:grpSpPr>
            <a:xfrm rot="3599987">
              <a:off x="-1161967" y="1877267"/>
              <a:ext cx="11467935" cy="1388965"/>
              <a:chOff x="-99300" y="2008500"/>
              <a:chExt cx="9300900" cy="1126500"/>
            </a:xfrm>
          </p:grpSpPr>
          <p:sp>
            <p:nvSpPr>
              <p:cNvPr id="357" name="Google Shape;357;p41"/>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1"/>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 name="Google Shape;359;p41"/>
            <p:cNvGrpSpPr/>
            <p:nvPr/>
          </p:nvGrpSpPr>
          <p:grpSpPr>
            <a:xfrm flipH="1" rot="-3599987">
              <a:off x="-1161967" y="1877267"/>
              <a:ext cx="11467935" cy="1388965"/>
              <a:chOff x="-99300" y="2008500"/>
              <a:chExt cx="9300900" cy="1126500"/>
            </a:xfrm>
          </p:grpSpPr>
          <p:sp>
            <p:nvSpPr>
              <p:cNvPr id="360" name="Google Shape;360;p41"/>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1"/>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 name="Google Shape;362;p41"/>
            <p:cNvGrpSpPr/>
            <p:nvPr/>
          </p:nvGrpSpPr>
          <p:grpSpPr>
            <a:xfrm rot="-5400000">
              <a:off x="-78450" y="2008500"/>
              <a:ext cx="9300900" cy="1126500"/>
              <a:chOff x="-99300" y="2008500"/>
              <a:chExt cx="9300900" cy="1126500"/>
            </a:xfrm>
          </p:grpSpPr>
          <p:sp>
            <p:nvSpPr>
              <p:cNvPr id="363" name="Google Shape;363;p41"/>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1"/>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365" name="Google Shape;365;p41"/>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366" name="Google Shape;366;p41"/>
          <p:cNvSpPr txBox="1"/>
          <p:nvPr>
            <p:ph type="ctrTitle"/>
          </p:nvPr>
        </p:nvSpPr>
        <p:spPr>
          <a:xfrm>
            <a:off x="1299750" y="1334031"/>
            <a:ext cx="6544500" cy="1727400"/>
          </a:xfrm>
          <a:prstGeom prst="rect">
            <a:avLst/>
          </a:prstGeom>
          <a:effectLst>
            <a:outerShdw rotWithShape="0" algn="bl" dir="2040000" dist="76200">
              <a:schemeClr val="dk1"/>
            </a:outerShdw>
          </a:effectLst>
        </p:spPr>
        <p:txBody>
          <a:bodyPr anchorCtr="0" anchor="ctr" bIns="91425" lIns="91425" spcFirstLastPara="1" rIns="91425" wrap="square" tIns="91425">
            <a:noAutofit/>
          </a:bodyPr>
          <a:lstStyle>
            <a:lvl1pPr lvl="0" rtl="0" algn="ctr">
              <a:lnSpc>
                <a:spcPct val="80000"/>
              </a:lnSpc>
              <a:spcBef>
                <a:spcPts val="0"/>
              </a:spcBef>
              <a:spcAft>
                <a:spcPts val="0"/>
              </a:spcAft>
              <a:buSzPts val="10000"/>
              <a:buNone/>
              <a:defRPr sz="10000"/>
            </a:lvl1pPr>
            <a:lvl2pPr lvl="1" rtl="0">
              <a:spcBef>
                <a:spcPts val="0"/>
              </a:spcBef>
              <a:spcAft>
                <a:spcPts val="0"/>
              </a:spcAft>
              <a:buSzPts val="10000"/>
              <a:buNone/>
              <a:defRPr sz="10000"/>
            </a:lvl2pPr>
            <a:lvl3pPr lvl="2" rtl="0">
              <a:spcBef>
                <a:spcPts val="0"/>
              </a:spcBef>
              <a:spcAft>
                <a:spcPts val="0"/>
              </a:spcAft>
              <a:buSzPts val="10000"/>
              <a:buNone/>
              <a:defRPr sz="10000"/>
            </a:lvl3pPr>
            <a:lvl4pPr lvl="3" rtl="0">
              <a:spcBef>
                <a:spcPts val="0"/>
              </a:spcBef>
              <a:spcAft>
                <a:spcPts val="0"/>
              </a:spcAft>
              <a:buSzPts val="10000"/>
              <a:buNone/>
              <a:defRPr sz="10000"/>
            </a:lvl4pPr>
            <a:lvl5pPr lvl="4" rtl="0">
              <a:spcBef>
                <a:spcPts val="0"/>
              </a:spcBef>
              <a:spcAft>
                <a:spcPts val="0"/>
              </a:spcAft>
              <a:buSzPts val="10000"/>
              <a:buNone/>
              <a:defRPr sz="10000"/>
            </a:lvl5pPr>
            <a:lvl6pPr lvl="5" rtl="0">
              <a:spcBef>
                <a:spcPts val="0"/>
              </a:spcBef>
              <a:spcAft>
                <a:spcPts val="0"/>
              </a:spcAft>
              <a:buSzPts val="10000"/>
              <a:buNone/>
              <a:defRPr sz="10000"/>
            </a:lvl6pPr>
            <a:lvl7pPr lvl="6" rtl="0">
              <a:spcBef>
                <a:spcPts val="0"/>
              </a:spcBef>
              <a:spcAft>
                <a:spcPts val="0"/>
              </a:spcAft>
              <a:buSzPts val="10000"/>
              <a:buNone/>
              <a:defRPr sz="10000"/>
            </a:lvl7pPr>
            <a:lvl8pPr lvl="7" rtl="0">
              <a:spcBef>
                <a:spcPts val="0"/>
              </a:spcBef>
              <a:spcAft>
                <a:spcPts val="0"/>
              </a:spcAft>
              <a:buSzPts val="10000"/>
              <a:buNone/>
              <a:defRPr sz="10000"/>
            </a:lvl8pPr>
            <a:lvl9pPr lvl="8" rtl="0">
              <a:spcBef>
                <a:spcPts val="0"/>
              </a:spcBef>
              <a:spcAft>
                <a:spcPts val="0"/>
              </a:spcAft>
              <a:buSzPts val="10000"/>
              <a:buNone/>
              <a:defRPr sz="10000"/>
            </a:lvl9pPr>
          </a:lstStyle>
          <a:p/>
        </p:txBody>
      </p:sp>
      <p:sp>
        <p:nvSpPr>
          <p:cNvPr id="367" name="Google Shape;367;p41"/>
          <p:cNvSpPr txBox="1"/>
          <p:nvPr>
            <p:ph idx="1" type="subTitle"/>
          </p:nvPr>
        </p:nvSpPr>
        <p:spPr>
          <a:xfrm>
            <a:off x="2198400" y="3337569"/>
            <a:ext cx="4747200" cy="3351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pic>
        <p:nvPicPr>
          <p:cNvPr id="368" name="Google Shape;368;p41"/>
          <p:cNvPicPr preferRelativeResize="0"/>
          <p:nvPr/>
        </p:nvPicPr>
        <p:blipFill>
          <a:blip r:embed="rId3">
            <a:alphaModFix/>
          </a:blip>
          <a:stretch>
            <a:fillRect/>
          </a:stretch>
        </p:blipFill>
        <p:spPr>
          <a:xfrm>
            <a:off x="8501325" y="68850"/>
            <a:ext cx="592201" cy="592201"/>
          </a:xfrm>
          <a:prstGeom prst="rect">
            <a:avLst/>
          </a:prstGeom>
          <a:noFill/>
          <a:ln>
            <a:noFill/>
          </a:ln>
        </p:spPr>
      </p:pic>
      <p:sp>
        <p:nvSpPr>
          <p:cNvPr id="369" name="Google Shape;369;p41"/>
          <p:cNvSpPr txBox="1"/>
          <p:nvPr/>
        </p:nvSpPr>
        <p:spPr>
          <a:xfrm>
            <a:off x="8296125" y="517850"/>
            <a:ext cx="1002600" cy="19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Lato"/>
                <a:ea typeface="Lato"/>
                <a:cs typeface="Lato"/>
                <a:sym typeface="Lato"/>
              </a:rPr>
              <a:t>Group 4 </a:t>
            </a:r>
            <a:endParaRPr sz="700">
              <a:solidFill>
                <a:schemeClr val="lt1"/>
              </a:solidFill>
              <a:latin typeface="Lato"/>
              <a:ea typeface="Lato"/>
              <a:cs typeface="Lato"/>
              <a:sym typeface="Lato"/>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0" name="Shape 370"/>
        <p:cNvGrpSpPr/>
        <p:nvPr/>
      </p:nvGrpSpPr>
      <p:grpSpPr>
        <a:xfrm>
          <a:off x="0" y="0"/>
          <a:ext cx="0" cy="0"/>
          <a:chOff x="0" y="0"/>
          <a:chExt cx="0" cy="0"/>
        </a:xfrm>
      </p:grpSpPr>
      <p:sp>
        <p:nvSpPr>
          <p:cNvPr id="371" name="Google Shape;371;p42"/>
          <p:cNvSpPr/>
          <p:nvPr/>
        </p:nvSpPr>
        <p:spPr>
          <a:xfrm>
            <a:off x="4572000" y="0"/>
            <a:ext cx="3849600" cy="5143500"/>
          </a:xfrm>
          <a:prstGeom prst="trapezoid">
            <a:avLst>
              <a:gd fmla="val 2961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2" name="Google Shape;372;p42"/>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373" name="Google Shape;373;p42"/>
          <p:cNvSpPr txBox="1"/>
          <p:nvPr>
            <p:ph type="title"/>
          </p:nvPr>
        </p:nvSpPr>
        <p:spPr>
          <a:xfrm>
            <a:off x="1123300" y="2354895"/>
            <a:ext cx="3039300" cy="9195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7000"/>
              <a:buNone/>
              <a:defRPr sz="6000"/>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p:txBody>
      </p:sp>
      <p:sp>
        <p:nvSpPr>
          <p:cNvPr id="374" name="Google Shape;374;p42"/>
          <p:cNvSpPr txBox="1"/>
          <p:nvPr>
            <p:ph hasCustomPrompt="1" idx="2" type="title"/>
          </p:nvPr>
        </p:nvSpPr>
        <p:spPr>
          <a:xfrm>
            <a:off x="1956400" y="1032375"/>
            <a:ext cx="1373100" cy="1143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5000"/>
              <a:buNone/>
              <a:defRPr sz="10000"/>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a:r>
              <a:t>xx%</a:t>
            </a:r>
          </a:p>
        </p:txBody>
      </p:sp>
      <p:sp>
        <p:nvSpPr>
          <p:cNvPr id="375" name="Google Shape;375;p42"/>
          <p:cNvSpPr txBox="1"/>
          <p:nvPr>
            <p:ph idx="1" type="subTitle"/>
          </p:nvPr>
        </p:nvSpPr>
        <p:spPr>
          <a:xfrm>
            <a:off x="1290550" y="3525225"/>
            <a:ext cx="2704800" cy="51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76" name="Shape 376"/>
        <p:cNvGrpSpPr/>
        <p:nvPr/>
      </p:nvGrpSpPr>
      <p:grpSpPr>
        <a:xfrm>
          <a:off x="0" y="0"/>
          <a:ext cx="0" cy="0"/>
          <a:chOff x="0" y="0"/>
          <a:chExt cx="0" cy="0"/>
        </a:xfrm>
      </p:grpSpPr>
      <p:sp>
        <p:nvSpPr>
          <p:cNvPr id="377" name="Google Shape;377;p43"/>
          <p:cNvSpPr/>
          <p:nvPr/>
        </p:nvSpPr>
        <p:spPr>
          <a:xfrm>
            <a:off x="0" y="0"/>
            <a:ext cx="6908100" cy="5143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8" name="Google Shape;378;p43"/>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379" name="Google Shape;379;p43"/>
          <p:cNvSpPr txBox="1"/>
          <p:nvPr>
            <p:ph idx="1" type="body"/>
          </p:nvPr>
        </p:nvSpPr>
        <p:spPr>
          <a:xfrm>
            <a:off x="720000" y="1245675"/>
            <a:ext cx="7704000" cy="34710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SzPts val="1200"/>
              <a:buChar char="●"/>
              <a:defRPr sz="1200"/>
            </a:lvl1pPr>
            <a:lvl2pPr indent="-304800" lvl="1" marL="914400" rtl="0">
              <a:lnSpc>
                <a:spcPct val="100000"/>
              </a:lnSpc>
              <a:spcBef>
                <a:spcPts val="0"/>
              </a:spcBef>
              <a:spcAft>
                <a:spcPts val="0"/>
              </a:spcAft>
              <a:buSzPts val="1200"/>
              <a:buChar char="○"/>
              <a:defRPr sz="1200"/>
            </a:lvl2pPr>
            <a:lvl3pPr indent="-304800" lvl="2" marL="1371600" rtl="0">
              <a:lnSpc>
                <a:spcPct val="100000"/>
              </a:lnSpc>
              <a:spcBef>
                <a:spcPts val="0"/>
              </a:spcBef>
              <a:spcAft>
                <a:spcPts val="0"/>
              </a:spcAft>
              <a:buSzPts val="1200"/>
              <a:buChar char="■"/>
              <a:defRPr sz="1200"/>
            </a:lvl3pPr>
            <a:lvl4pPr indent="-304800" lvl="3" marL="1828800" rtl="0">
              <a:lnSpc>
                <a:spcPct val="100000"/>
              </a:lnSpc>
              <a:spcBef>
                <a:spcPts val="0"/>
              </a:spcBef>
              <a:spcAft>
                <a:spcPts val="0"/>
              </a:spcAft>
              <a:buSzPts val="1200"/>
              <a:buChar char="●"/>
              <a:defRPr sz="1200"/>
            </a:lvl4pPr>
            <a:lvl5pPr indent="-304800" lvl="4" marL="2286000" rtl="0">
              <a:lnSpc>
                <a:spcPct val="100000"/>
              </a:lnSpc>
              <a:spcBef>
                <a:spcPts val="0"/>
              </a:spcBef>
              <a:spcAft>
                <a:spcPts val="0"/>
              </a:spcAft>
              <a:buSzPts val="1200"/>
              <a:buChar char="○"/>
              <a:defRPr sz="1200"/>
            </a:lvl5pPr>
            <a:lvl6pPr indent="-304800" lvl="5" marL="2743200" rtl="0">
              <a:lnSpc>
                <a:spcPct val="100000"/>
              </a:lnSpc>
              <a:spcBef>
                <a:spcPts val="0"/>
              </a:spcBef>
              <a:spcAft>
                <a:spcPts val="0"/>
              </a:spcAft>
              <a:buSzPts val="1200"/>
              <a:buChar char="■"/>
              <a:defRPr sz="1200"/>
            </a:lvl6pPr>
            <a:lvl7pPr indent="-304800" lvl="6" marL="3200400" rtl="0">
              <a:lnSpc>
                <a:spcPct val="100000"/>
              </a:lnSpc>
              <a:spcBef>
                <a:spcPts val="0"/>
              </a:spcBef>
              <a:spcAft>
                <a:spcPts val="0"/>
              </a:spcAft>
              <a:buSzPts val="1200"/>
              <a:buChar char="●"/>
              <a:defRPr sz="1200"/>
            </a:lvl7pPr>
            <a:lvl8pPr indent="-304800" lvl="7" marL="3657600" rtl="0">
              <a:lnSpc>
                <a:spcPct val="100000"/>
              </a:lnSpc>
              <a:spcBef>
                <a:spcPts val="0"/>
              </a:spcBef>
              <a:spcAft>
                <a:spcPts val="0"/>
              </a:spcAft>
              <a:buSzPts val="1200"/>
              <a:buChar char="○"/>
              <a:defRPr sz="1200"/>
            </a:lvl8pPr>
            <a:lvl9pPr indent="-304800" lvl="8" marL="4114800" rtl="0">
              <a:lnSpc>
                <a:spcPct val="100000"/>
              </a:lnSpc>
              <a:spcBef>
                <a:spcPts val="0"/>
              </a:spcBef>
              <a:spcAft>
                <a:spcPts val="0"/>
              </a:spcAft>
              <a:buSzPts val="1200"/>
              <a:buChar char="■"/>
              <a:defRPr sz="1200"/>
            </a:lvl9pPr>
          </a:lstStyle>
          <a:p/>
        </p:txBody>
      </p:sp>
      <p:sp>
        <p:nvSpPr>
          <p:cNvPr id="380" name="Google Shape;380;p43"/>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Font typeface="Bebas Neue"/>
              <a:buNone/>
              <a:defRPr>
                <a:latin typeface="Bebas Neue"/>
                <a:ea typeface="Bebas Neue"/>
                <a:cs typeface="Bebas Neue"/>
                <a:sym typeface="Bebas Neue"/>
              </a:defRPr>
            </a:lvl2pPr>
            <a:lvl3pPr lvl="2" rtl="0" algn="ctr">
              <a:spcBef>
                <a:spcPts val="0"/>
              </a:spcBef>
              <a:spcAft>
                <a:spcPts val="0"/>
              </a:spcAft>
              <a:buSzPts val="3600"/>
              <a:buFont typeface="Bebas Neue"/>
              <a:buNone/>
              <a:defRPr>
                <a:latin typeface="Bebas Neue"/>
                <a:ea typeface="Bebas Neue"/>
                <a:cs typeface="Bebas Neue"/>
                <a:sym typeface="Bebas Neue"/>
              </a:defRPr>
            </a:lvl3pPr>
            <a:lvl4pPr lvl="3" rtl="0" algn="ctr">
              <a:spcBef>
                <a:spcPts val="0"/>
              </a:spcBef>
              <a:spcAft>
                <a:spcPts val="0"/>
              </a:spcAft>
              <a:buSzPts val="3600"/>
              <a:buFont typeface="Bebas Neue"/>
              <a:buNone/>
              <a:defRPr>
                <a:latin typeface="Bebas Neue"/>
                <a:ea typeface="Bebas Neue"/>
                <a:cs typeface="Bebas Neue"/>
                <a:sym typeface="Bebas Neue"/>
              </a:defRPr>
            </a:lvl4pPr>
            <a:lvl5pPr lvl="4" rtl="0" algn="ctr">
              <a:spcBef>
                <a:spcPts val="0"/>
              </a:spcBef>
              <a:spcAft>
                <a:spcPts val="0"/>
              </a:spcAft>
              <a:buSzPts val="3600"/>
              <a:buFont typeface="Bebas Neue"/>
              <a:buNone/>
              <a:defRPr>
                <a:latin typeface="Bebas Neue"/>
                <a:ea typeface="Bebas Neue"/>
                <a:cs typeface="Bebas Neue"/>
                <a:sym typeface="Bebas Neue"/>
              </a:defRPr>
            </a:lvl5pPr>
            <a:lvl6pPr lvl="5" rtl="0" algn="ctr">
              <a:spcBef>
                <a:spcPts val="0"/>
              </a:spcBef>
              <a:spcAft>
                <a:spcPts val="0"/>
              </a:spcAft>
              <a:buSzPts val="3600"/>
              <a:buFont typeface="Bebas Neue"/>
              <a:buNone/>
              <a:defRPr>
                <a:latin typeface="Bebas Neue"/>
                <a:ea typeface="Bebas Neue"/>
                <a:cs typeface="Bebas Neue"/>
                <a:sym typeface="Bebas Neue"/>
              </a:defRPr>
            </a:lvl6pPr>
            <a:lvl7pPr lvl="6" rtl="0" algn="ctr">
              <a:spcBef>
                <a:spcPts val="0"/>
              </a:spcBef>
              <a:spcAft>
                <a:spcPts val="0"/>
              </a:spcAft>
              <a:buSzPts val="3600"/>
              <a:buFont typeface="Bebas Neue"/>
              <a:buNone/>
              <a:defRPr>
                <a:latin typeface="Bebas Neue"/>
                <a:ea typeface="Bebas Neue"/>
                <a:cs typeface="Bebas Neue"/>
                <a:sym typeface="Bebas Neue"/>
              </a:defRPr>
            </a:lvl7pPr>
            <a:lvl8pPr lvl="7" rtl="0" algn="ctr">
              <a:spcBef>
                <a:spcPts val="0"/>
              </a:spcBef>
              <a:spcAft>
                <a:spcPts val="0"/>
              </a:spcAft>
              <a:buSzPts val="3600"/>
              <a:buFont typeface="Bebas Neue"/>
              <a:buNone/>
              <a:defRPr>
                <a:latin typeface="Bebas Neue"/>
                <a:ea typeface="Bebas Neue"/>
                <a:cs typeface="Bebas Neue"/>
                <a:sym typeface="Bebas Neue"/>
              </a:defRPr>
            </a:lvl8pPr>
            <a:lvl9pPr lvl="8" rtl="0" algn="ctr">
              <a:spcBef>
                <a:spcPts val="0"/>
              </a:spcBef>
              <a:spcAft>
                <a:spcPts val="0"/>
              </a:spcAft>
              <a:buSzPts val="3600"/>
              <a:buFont typeface="Bebas Neue"/>
              <a:buNone/>
              <a:defRPr>
                <a:latin typeface="Bebas Neue"/>
                <a:ea typeface="Bebas Neue"/>
                <a:cs typeface="Bebas Neue"/>
                <a:sym typeface="Bebas Neue"/>
              </a:defRPr>
            </a:lvl9pPr>
          </a:lstStyle>
          <a:p/>
        </p:txBody>
      </p:sp>
      <p:pic>
        <p:nvPicPr>
          <p:cNvPr id="381" name="Google Shape;381;p43"/>
          <p:cNvPicPr preferRelativeResize="0"/>
          <p:nvPr/>
        </p:nvPicPr>
        <p:blipFill>
          <a:blip r:embed="rId3">
            <a:alphaModFix/>
          </a:blip>
          <a:stretch>
            <a:fillRect/>
          </a:stretch>
        </p:blipFill>
        <p:spPr>
          <a:xfrm>
            <a:off x="8501325" y="68850"/>
            <a:ext cx="592201" cy="592201"/>
          </a:xfrm>
          <a:prstGeom prst="rect">
            <a:avLst/>
          </a:prstGeom>
          <a:noFill/>
          <a:ln>
            <a:noFill/>
          </a:ln>
        </p:spPr>
      </p:pic>
      <p:sp>
        <p:nvSpPr>
          <p:cNvPr id="382" name="Google Shape;382;p43"/>
          <p:cNvSpPr txBox="1"/>
          <p:nvPr/>
        </p:nvSpPr>
        <p:spPr>
          <a:xfrm>
            <a:off x="8296125" y="517850"/>
            <a:ext cx="1002600" cy="19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Lato"/>
                <a:ea typeface="Lato"/>
                <a:cs typeface="Lato"/>
                <a:sym typeface="Lato"/>
              </a:rPr>
              <a:t>Group 4 </a:t>
            </a:r>
            <a:endParaRPr sz="700">
              <a:solidFill>
                <a:schemeClr val="lt1"/>
              </a:solidFill>
              <a:latin typeface="Lato"/>
              <a:ea typeface="Lato"/>
              <a:cs typeface="Lato"/>
              <a:sym typeface="Lato"/>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3" name="Shape 383"/>
        <p:cNvGrpSpPr/>
        <p:nvPr/>
      </p:nvGrpSpPr>
      <p:grpSpPr>
        <a:xfrm>
          <a:off x="0" y="0"/>
          <a:ext cx="0" cy="0"/>
          <a:chOff x="0" y="0"/>
          <a:chExt cx="0" cy="0"/>
        </a:xfrm>
      </p:grpSpPr>
      <p:grpSp>
        <p:nvGrpSpPr>
          <p:cNvPr id="384" name="Google Shape;384;p44"/>
          <p:cNvGrpSpPr/>
          <p:nvPr/>
        </p:nvGrpSpPr>
        <p:grpSpPr>
          <a:xfrm>
            <a:off x="-1740189" y="0"/>
            <a:ext cx="15667350" cy="5143500"/>
            <a:chOff x="-1760125" y="0"/>
            <a:chExt cx="15667350" cy="5143500"/>
          </a:xfrm>
        </p:grpSpPr>
        <p:sp>
          <p:nvSpPr>
            <p:cNvPr id="385" name="Google Shape;385;p44"/>
            <p:cNvSpPr/>
            <p:nvPr/>
          </p:nvSpPr>
          <p:spPr>
            <a:xfrm flipH="1">
              <a:off x="-1760125" y="0"/>
              <a:ext cx="7857300" cy="5143500"/>
            </a:xfrm>
            <a:prstGeom prst="parallelogram">
              <a:avLst>
                <a:gd fmla="val 82171"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4"/>
            <p:cNvSpPr/>
            <p:nvPr/>
          </p:nvSpPr>
          <p:spPr>
            <a:xfrm flipH="1">
              <a:off x="6049925" y="0"/>
              <a:ext cx="7857300" cy="5143500"/>
            </a:xfrm>
            <a:prstGeom prst="parallelogram">
              <a:avLst>
                <a:gd fmla="val 82171"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87" name="Google Shape;387;p44"/>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388" name="Google Shape;388;p44"/>
          <p:cNvSpPr txBox="1"/>
          <p:nvPr>
            <p:ph idx="1" type="subTitle"/>
          </p:nvPr>
        </p:nvSpPr>
        <p:spPr>
          <a:xfrm>
            <a:off x="1254788" y="2352849"/>
            <a:ext cx="27768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389" name="Google Shape;389;p44"/>
          <p:cNvSpPr txBox="1"/>
          <p:nvPr>
            <p:ph idx="2" type="subTitle"/>
          </p:nvPr>
        </p:nvSpPr>
        <p:spPr>
          <a:xfrm>
            <a:off x="1254788" y="2794723"/>
            <a:ext cx="27768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390" name="Google Shape;390;p44"/>
          <p:cNvSpPr txBox="1"/>
          <p:nvPr>
            <p:ph idx="3" type="subTitle"/>
          </p:nvPr>
        </p:nvSpPr>
        <p:spPr>
          <a:xfrm>
            <a:off x="5112413" y="2352849"/>
            <a:ext cx="27768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391" name="Google Shape;391;p44"/>
          <p:cNvSpPr txBox="1"/>
          <p:nvPr>
            <p:ph idx="4" type="subTitle"/>
          </p:nvPr>
        </p:nvSpPr>
        <p:spPr>
          <a:xfrm>
            <a:off x="5112413" y="2794723"/>
            <a:ext cx="27768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392" name="Google Shape;392;p44"/>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3" name="Shape 393"/>
        <p:cNvGrpSpPr/>
        <p:nvPr/>
      </p:nvGrpSpPr>
      <p:grpSpPr>
        <a:xfrm>
          <a:off x="0" y="0"/>
          <a:ext cx="0" cy="0"/>
          <a:chOff x="0" y="0"/>
          <a:chExt cx="0" cy="0"/>
        </a:xfrm>
      </p:grpSpPr>
      <p:grpSp>
        <p:nvGrpSpPr>
          <p:cNvPr id="394" name="Google Shape;394;p45"/>
          <p:cNvGrpSpPr/>
          <p:nvPr/>
        </p:nvGrpSpPr>
        <p:grpSpPr>
          <a:xfrm>
            <a:off x="0" y="0"/>
            <a:ext cx="9144000" cy="5143500"/>
            <a:chOff x="0" y="0"/>
            <a:chExt cx="9144000" cy="5143500"/>
          </a:xfrm>
        </p:grpSpPr>
        <p:sp>
          <p:nvSpPr>
            <p:cNvPr id="395" name="Google Shape;395;p45"/>
            <p:cNvSpPr/>
            <p:nvPr/>
          </p:nvSpPr>
          <p:spPr>
            <a:xfrm flipH="1" rot="10800000">
              <a:off x="0" y="0"/>
              <a:ext cx="1575000" cy="1575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5"/>
            <p:cNvSpPr/>
            <p:nvPr/>
          </p:nvSpPr>
          <p:spPr>
            <a:xfrm flipH="1">
              <a:off x="7569000" y="3568500"/>
              <a:ext cx="1575000" cy="1575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97" name="Google Shape;397;p45"/>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398" name="Google Shape;398;p45"/>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9" name="Shape 399"/>
        <p:cNvGrpSpPr/>
        <p:nvPr/>
      </p:nvGrpSpPr>
      <p:grpSpPr>
        <a:xfrm>
          <a:off x="0" y="0"/>
          <a:ext cx="0" cy="0"/>
          <a:chOff x="0" y="0"/>
          <a:chExt cx="0" cy="0"/>
        </a:xfrm>
      </p:grpSpPr>
      <p:grpSp>
        <p:nvGrpSpPr>
          <p:cNvPr id="400" name="Google Shape;400;p46"/>
          <p:cNvGrpSpPr/>
          <p:nvPr/>
        </p:nvGrpSpPr>
        <p:grpSpPr>
          <a:xfrm>
            <a:off x="4020425" y="-39125"/>
            <a:ext cx="5123575" cy="5227600"/>
            <a:chOff x="4020425" y="-39125"/>
            <a:chExt cx="5123575" cy="5227600"/>
          </a:xfrm>
        </p:grpSpPr>
        <p:sp>
          <p:nvSpPr>
            <p:cNvPr id="401" name="Google Shape;401;p46"/>
            <p:cNvSpPr/>
            <p:nvPr/>
          </p:nvSpPr>
          <p:spPr>
            <a:xfrm flipH="1" rot="-5400000">
              <a:off x="3968413" y="12888"/>
              <a:ext cx="5227600" cy="5123575"/>
            </a:xfrm>
            <a:prstGeom prst="flowChartManualInpu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6"/>
            <p:cNvSpPr/>
            <p:nvPr/>
          </p:nvSpPr>
          <p:spPr>
            <a:xfrm flipH="1">
              <a:off x="8127300" y="-39125"/>
              <a:ext cx="1016700" cy="52275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03" name="Google Shape;403;p46"/>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404" name="Google Shape;404;p46"/>
          <p:cNvSpPr txBox="1"/>
          <p:nvPr>
            <p:ph idx="1" type="body"/>
          </p:nvPr>
        </p:nvSpPr>
        <p:spPr>
          <a:xfrm>
            <a:off x="722375" y="1525949"/>
            <a:ext cx="3643800" cy="2707200"/>
          </a:xfrm>
          <a:prstGeom prst="rect">
            <a:avLst/>
          </a:prstGeom>
        </p:spPr>
        <p:txBody>
          <a:bodyPr anchorCtr="0" anchor="ctr" bIns="91425" lIns="91425" spcFirstLastPara="1" rIns="91425" wrap="square" tIns="91425">
            <a:noAutofit/>
          </a:bodyPr>
          <a:lstStyle>
            <a:lvl1pPr indent="-330200" lvl="0" marL="457200" rtl="0">
              <a:spcBef>
                <a:spcPts val="0"/>
              </a:spcBef>
              <a:spcAft>
                <a:spcPts val="0"/>
              </a:spcAft>
              <a:buClr>
                <a:schemeClr val="dk1"/>
              </a:buClr>
              <a:buSzPts val="1600"/>
              <a:buChar char="●"/>
              <a:defRPr sz="1600"/>
            </a:lvl1pPr>
            <a:lvl2pPr indent="-317500" lvl="1" marL="914400" rtl="0">
              <a:spcBef>
                <a:spcPts val="0"/>
              </a:spcBef>
              <a:spcAft>
                <a:spcPts val="0"/>
              </a:spcAft>
              <a:buSzPts val="1400"/>
              <a:buChar char="○"/>
              <a:defRPr sz="1600"/>
            </a:lvl2pPr>
            <a:lvl3pPr indent="-317500" lvl="2" marL="1371600" rtl="0">
              <a:spcBef>
                <a:spcPts val="0"/>
              </a:spcBef>
              <a:spcAft>
                <a:spcPts val="0"/>
              </a:spcAft>
              <a:buSzPts val="1400"/>
              <a:buChar char="■"/>
              <a:defRPr sz="1600"/>
            </a:lvl3pPr>
            <a:lvl4pPr indent="-317500" lvl="3" marL="1828800" rtl="0">
              <a:spcBef>
                <a:spcPts val="0"/>
              </a:spcBef>
              <a:spcAft>
                <a:spcPts val="0"/>
              </a:spcAft>
              <a:buSzPts val="1400"/>
              <a:buChar char="●"/>
              <a:defRPr sz="1600"/>
            </a:lvl4pPr>
            <a:lvl5pPr indent="-317500" lvl="4" marL="2286000" rtl="0">
              <a:spcBef>
                <a:spcPts val="0"/>
              </a:spcBef>
              <a:spcAft>
                <a:spcPts val="0"/>
              </a:spcAft>
              <a:buSzPts val="1400"/>
              <a:buChar char="○"/>
              <a:defRPr sz="1600"/>
            </a:lvl5pPr>
            <a:lvl6pPr indent="-317500" lvl="5" marL="2743200" rtl="0">
              <a:spcBef>
                <a:spcPts val="0"/>
              </a:spcBef>
              <a:spcAft>
                <a:spcPts val="0"/>
              </a:spcAft>
              <a:buSzPts val="1400"/>
              <a:buChar char="■"/>
              <a:defRPr sz="1600"/>
            </a:lvl6pPr>
            <a:lvl7pPr indent="-317500" lvl="6" marL="3200400" rtl="0">
              <a:spcBef>
                <a:spcPts val="0"/>
              </a:spcBef>
              <a:spcAft>
                <a:spcPts val="0"/>
              </a:spcAft>
              <a:buSzPts val="1400"/>
              <a:buChar char="●"/>
              <a:defRPr sz="1600"/>
            </a:lvl7pPr>
            <a:lvl8pPr indent="-317500" lvl="7" marL="3657600" rtl="0">
              <a:spcBef>
                <a:spcPts val="0"/>
              </a:spcBef>
              <a:spcAft>
                <a:spcPts val="0"/>
              </a:spcAft>
              <a:buSzPts val="1400"/>
              <a:buChar char="○"/>
              <a:defRPr sz="1600"/>
            </a:lvl8pPr>
            <a:lvl9pPr indent="-317500" lvl="8" marL="4114800" rtl="0">
              <a:spcBef>
                <a:spcPts val="0"/>
              </a:spcBef>
              <a:spcAft>
                <a:spcPts val="0"/>
              </a:spcAft>
              <a:buSzPts val="1400"/>
              <a:buChar char="■"/>
              <a:defRPr sz="1600"/>
            </a:lvl9pPr>
          </a:lstStyle>
          <a:p/>
        </p:txBody>
      </p:sp>
      <p:sp>
        <p:nvSpPr>
          <p:cNvPr id="405" name="Google Shape;405;p46"/>
          <p:cNvSpPr txBox="1"/>
          <p:nvPr>
            <p:ph type="title"/>
          </p:nvPr>
        </p:nvSpPr>
        <p:spPr>
          <a:xfrm>
            <a:off x="722375" y="387600"/>
            <a:ext cx="3643800" cy="592200"/>
          </a:xfrm>
          <a:prstGeom prst="rect">
            <a:avLst/>
          </a:prstGeom>
          <a:noFill/>
        </p:spPr>
        <p:txBody>
          <a:bodyPr anchorCtr="0" anchor="t" bIns="91425" lIns="91425" spcFirstLastPara="1" rIns="91425" wrap="square" tIns="91425">
            <a:noAutofit/>
          </a:bodyPr>
          <a:lstStyle>
            <a:lvl1pPr lvl="0" rtl="0" algn="l">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06" name="Shape 406"/>
        <p:cNvGrpSpPr/>
        <p:nvPr/>
      </p:nvGrpSpPr>
      <p:grpSpPr>
        <a:xfrm>
          <a:off x="0" y="0"/>
          <a:ext cx="0" cy="0"/>
          <a:chOff x="0" y="0"/>
          <a:chExt cx="0" cy="0"/>
        </a:xfrm>
      </p:grpSpPr>
      <p:grpSp>
        <p:nvGrpSpPr>
          <p:cNvPr id="407" name="Google Shape;407;p47"/>
          <p:cNvGrpSpPr/>
          <p:nvPr/>
        </p:nvGrpSpPr>
        <p:grpSpPr>
          <a:xfrm rot="-900005">
            <a:off x="-1311247" y="-3311497"/>
            <a:ext cx="11766495" cy="11766495"/>
            <a:chOff x="-740994" y="-2741244"/>
            <a:chExt cx="10625988" cy="10625988"/>
          </a:xfrm>
        </p:grpSpPr>
        <p:grpSp>
          <p:nvGrpSpPr>
            <p:cNvPr id="408" name="Google Shape;408;p47"/>
            <p:cNvGrpSpPr/>
            <p:nvPr/>
          </p:nvGrpSpPr>
          <p:grpSpPr>
            <a:xfrm>
              <a:off x="-78450" y="2008500"/>
              <a:ext cx="9300900" cy="1126500"/>
              <a:chOff x="-99300" y="2008500"/>
              <a:chExt cx="9300900" cy="1126500"/>
            </a:xfrm>
          </p:grpSpPr>
          <p:sp>
            <p:nvSpPr>
              <p:cNvPr id="409" name="Google Shape;409;p47"/>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7"/>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 name="Google Shape;411;p47"/>
            <p:cNvGrpSpPr/>
            <p:nvPr/>
          </p:nvGrpSpPr>
          <p:grpSpPr>
            <a:xfrm rot="1800013">
              <a:off x="-1161967" y="1877267"/>
              <a:ext cx="11467935" cy="1388965"/>
              <a:chOff x="-99300" y="2008500"/>
              <a:chExt cx="9300900" cy="1126500"/>
            </a:xfrm>
          </p:grpSpPr>
          <p:sp>
            <p:nvSpPr>
              <p:cNvPr id="412" name="Google Shape;412;p47"/>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7"/>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 name="Google Shape;414;p47"/>
            <p:cNvGrpSpPr/>
            <p:nvPr/>
          </p:nvGrpSpPr>
          <p:grpSpPr>
            <a:xfrm flipH="1" rot="-1800013">
              <a:off x="-1161967" y="1877267"/>
              <a:ext cx="11467935" cy="1388965"/>
              <a:chOff x="-99300" y="2008500"/>
              <a:chExt cx="9300900" cy="1126500"/>
            </a:xfrm>
          </p:grpSpPr>
          <p:sp>
            <p:nvSpPr>
              <p:cNvPr id="415" name="Google Shape;415;p47"/>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7"/>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 name="Google Shape;417;p47"/>
            <p:cNvGrpSpPr/>
            <p:nvPr/>
          </p:nvGrpSpPr>
          <p:grpSpPr>
            <a:xfrm rot="3599987">
              <a:off x="-1161967" y="1877267"/>
              <a:ext cx="11467935" cy="1388965"/>
              <a:chOff x="-99300" y="2008500"/>
              <a:chExt cx="9300900" cy="1126500"/>
            </a:xfrm>
          </p:grpSpPr>
          <p:sp>
            <p:nvSpPr>
              <p:cNvPr id="418" name="Google Shape;418;p47"/>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7"/>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 name="Google Shape;420;p47"/>
            <p:cNvGrpSpPr/>
            <p:nvPr/>
          </p:nvGrpSpPr>
          <p:grpSpPr>
            <a:xfrm flipH="1" rot="-3599987">
              <a:off x="-1161967" y="1877267"/>
              <a:ext cx="11467935" cy="1388965"/>
              <a:chOff x="-99300" y="2008500"/>
              <a:chExt cx="9300900" cy="1126500"/>
            </a:xfrm>
          </p:grpSpPr>
          <p:sp>
            <p:nvSpPr>
              <p:cNvPr id="421" name="Google Shape;421;p47"/>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7"/>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 name="Google Shape;423;p47"/>
            <p:cNvGrpSpPr/>
            <p:nvPr/>
          </p:nvGrpSpPr>
          <p:grpSpPr>
            <a:xfrm rot="-5400000">
              <a:off x="-78450" y="2008500"/>
              <a:ext cx="9300900" cy="1126500"/>
              <a:chOff x="-99300" y="2008500"/>
              <a:chExt cx="9300900" cy="1126500"/>
            </a:xfrm>
          </p:grpSpPr>
          <p:sp>
            <p:nvSpPr>
              <p:cNvPr id="424" name="Google Shape;424;p47"/>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7"/>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426" name="Google Shape;426;p47"/>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427" name="Google Shape;427;p47"/>
          <p:cNvSpPr txBox="1"/>
          <p:nvPr>
            <p:ph type="title"/>
          </p:nvPr>
        </p:nvSpPr>
        <p:spPr>
          <a:xfrm>
            <a:off x="1714950" y="1196100"/>
            <a:ext cx="5714100" cy="27513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8500"/>
              <a:buNone/>
              <a:defRPr sz="12000"/>
            </a:lvl1pPr>
            <a:lvl2pPr lvl="1" rtl="0">
              <a:lnSpc>
                <a:spcPct val="80000"/>
              </a:lnSpc>
              <a:spcBef>
                <a:spcPts val="0"/>
              </a:spcBef>
              <a:spcAft>
                <a:spcPts val="0"/>
              </a:spcAft>
              <a:buSzPts val="3600"/>
              <a:buNone/>
              <a:defRPr/>
            </a:lvl2pPr>
            <a:lvl3pPr lvl="2" rtl="0">
              <a:lnSpc>
                <a:spcPct val="80000"/>
              </a:lnSpc>
              <a:spcBef>
                <a:spcPts val="0"/>
              </a:spcBef>
              <a:spcAft>
                <a:spcPts val="0"/>
              </a:spcAft>
              <a:buSzPts val="3600"/>
              <a:buNone/>
              <a:defRPr/>
            </a:lvl3pPr>
            <a:lvl4pPr lvl="3" rtl="0">
              <a:lnSpc>
                <a:spcPct val="80000"/>
              </a:lnSpc>
              <a:spcBef>
                <a:spcPts val="0"/>
              </a:spcBef>
              <a:spcAft>
                <a:spcPts val="0"/>
              </a:spcAft>
              <a:buSzPts val="3600"/>
              <a:buNone/>
              <a:defRPr/>
            </a:lvl4pPr>
            <a:lvl5pPr lvl="4" rtl="0">
              <a:lnSpc>
                <a:spcPct val="80000"/>
              </a:lnSpc>
              <a:spcBef>
                <a:spcPts val="0"/>
              </a:spcBef>
              <a:spcAft>
                <a:spcPts val="0"/>
              </a:spcAft>
              <a:buSzPts val="3600"/>
              <a:buNone/>
              <a:defRPr/>
            </a:lvl5pPr>
            <a:lvl6pPr lvl="5" rtl="0">
              <a:lnSpc>
                <a:spcPct val="80000"/>
              </a:lnSpc>
              <a:spcBef>
                <a:spcPts val="0"/>
              </a:spcBef>
              <a:spcAft>
                <a:spcPts val="0"/>
              </a:spcAft>
              <a:buSzPts val="3600"/>
              <a:buNone/>
              <a:defRPr/>
            </a:lvl6pPr>
            <a:lvl7pPr lvl="6" rtl="0">
              <a:lnSpc>
                <a:spcPct val="80000"/>
              </a:lnSpc>
              <a:spcBef>
                <a:spcPts val="0"/>
              </a:spcBef>
              <a:spcAft>
                <a:spcPts val="0"/>
              </a:spcAft>
              <a:buSzPts val="3600"/>
              <a:buNone/>
              <a:defRPr/>
            </a:lvl7pPr>
            <a:lvl8pPr lvl="7" rtl="0">
              <a:lnSpc>
                <a:spcPct val="80000"/>
              </a:lnSpc>
              <a:spcBef>
                <a:spcPts val="0"/>
              </a:spcBef>
              <a:spcAft>
                <a:spcPts val="0"/>
              </a:spcAft>
              <a:buSzPts val="3600"/>
              <a:buNone/>
              <a:defRPr/>
            </a:lvl8pPr>
            <a:lvl9pPr lvl="8" rtl="0">
              <a:lnSpc>
                <a:spcPct val="80000"/>
              </a:lnSpc>
              <a:spcBef>
                <a:spcPts val="0"/>
              </a:spcBef>
              <a:spcAft>
                <a:spcPts val="0"/>
              </a:spcAft>
              <a:buSzPts val="36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8" name="Shape 428"/>
        <p:cNvGrpSpPr/>
        <p:nvPr/>
      </p:nvGrpSpPr>
      <p:grpSpPr>
        <a:xfrm>
          <a:off x="0" y="0"/>
          <a:ext cx="0" cy="0"/>
          <a:chOff x="0" y="0"/>
          <a:chExt cx="0" cy="0"/>
        </a:xfrm>
      </p:grpSpPr>
      <p:grpSp>
        <p:nvGrpSpPr>
          <p:cNvPr id="429" name="Google Shape;429;p48"/>
          <p:cNvGrpSpPr/>
          <p:nvPr/>
        </p:nvGrpSpPr>
        <p:grpSpPr>
          <a:xfrm>
            <a:off x="-420075" y="-3532450"/>
            <a:ext cx="6125400" cy="12208400"/>
            <a:chOff x="-420075" y="-3511250"/>
            <a:chExt cx="6125400" cy="12208400"/>
          </a:xfrm>
        </p:grpSpPr>
        <p:sp>
          <p:nvSpPr>
            <p:cNvPr id="430" name="Google Shape;430;p48"/>
            <p:cNvSpPr/>
            <p:nvPr/>
          </p:nvSpPr>
          <p:spPr>
            <a:xfrm rot="-2700000">
              <a:off x="476969" y="-2614206"/>
              <a:ext cx="4331312" cy="4331312"/>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8"/>
            <p:cNvSpPr/>
            <p:nvPr/>
          </p:nvSpPr>
          <p:spPr>
            <a:xfrm rot="8100000">
              <a:off x="476969" y="3468794"/>
              <a:ext cx="4331312" cy="4331312"/>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32" name="Google Shape;432;p48"/>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433" name="Google Shape;433;p48"/>
          <p:cNvSpPr txBox="1"/>
          <p:nvPr>
            <p:ph idx="1" type="subTitle"/>
          </p:nvPr>
        </p:nvSpPr>
        <p:spPr>
          <a:xfrm>
            <a:off x="4571243" y="2146477"/>
            <a:ext cx="3333600" cy="1416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p:txBody>
      </p:sp>
      <p:sp>
        <p:nvSpPr>
          <p:cNvPr id="434" name="Google Shape;434;p48"/>
          <p:cNvSpPr txBox="1"/>
          <p:nvPr>
            <p:ph type="title"/>
          </p:nvPr>
        </p:nvSpPr>
        <p:spPr>
          <a:xfrm>
            <a:off x="4571349" y="1580425"/>
            <a:ext cx="3333600" cy="4722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600"/>
              <a:buNone/>
              <a:defRPr sz="4400"/>
            </a:lvl1pPr>
            <a:lvl2pPr lvl="1" rtl="0">
              <a:spcBef>
                <a:spcPts val="0"/>
              </a:spcBef>
              <a:spcAft>
                <a:spcPts val="0"/>
              </a:spcAft>
              <a:buSzPts val="3600"/>
              <a:buFont typeface="Palanquin Dark"/>
              <a:buNone/>
              <a:defRPr>
                <a:latin typeface="Palanquin Dark"/>
                <a:ea typeface="Palanquin Dark"/>
                <a:cs typeface="Palanquin Dark"/>
                <a:sym typeface="Palanquin Dark"/>
              </a:defRPr>
            </a:lvl2pPr>
            <a:lvl3pPr lvl="2" rtl="0">
              <a:spcBef>
                <a:spcPts val="0"/>
              </a:spcBef>
              <a:spcAft>
                <a:spcPts val="0"/>
              </a:spcAft>
              <a:buSzPts val="3600"/>
              <a:buFont typeface="Palanquin Dark"/>
              <a:buNone/>
              <a:defRPr>
                <a:latin typeface="Palanquin Dark"/>
                <a:ea typeface="Palanquin Dark"/>
                <a:cs typeface="Palanquin Dark"/>
                <a:sym typeface="Palanquin Dark"/>
              </a:defRPr>
            </a:lvl3pPr>
            <a:lvl4pPr lvl="3" rtl="0">
              <a:spcBef>
                <a:spcPts val="0"/>
              </a:spcBef>
              <a:spcAft>
                <a:spcPts val="0"/>
              </a:spcAft>
              <a:buSzPts val="3600"/>
              <a:buFont typeface="Palanquin Dark"/>
              <a:buNone/>
              <a:defRPr>
                <a:latin typeface="Palanquin Dark"/>
                <a:ea typeface="Palanquin Dark"/>
                <a:cs typeface="Palanquin Dark"/>
                <a:sym typeface="Palanquin Dark"/>
              </a:defRPr>
            </a:lvl4pPr>
            <a:lvl5pPr lvl="4" rtl="0">
              <a:spcBef>
                <a:spcPts val="0"/>
              </a:spcBef>
              <a:spcAft>
                <a:spcPts val="0"/>
              </a:spcAft>
              <a:buSzPts val="3600"/>
              <a:buFont typeface="Palanquin Dark"/>
              <a:buNone/>
              <a:defRPr>
                <a:latin typeface="Palanquin Dark"/>
                <a:ea typeface="Palanquin Dark"/>
                <a:cs typeface="Palanquin Dark"/>
                <a:sym typeface="Palanquin Dark"/>
              </a:defRPr>
            </a:lvl5pPr>
            <a:lvl6pPr lvl="5" rtl="0">
              <a:spcBef>
                <a:spcPts val="0"/>
              </a:spcBef>
              <a:spcAft>
                <a:spcPts val="0"/>
              </a:spcAft>
              <a:buSzPts val="3600"/>
              <a:buFont typeface="Palanquin Dark"/>
              <a:buNone/>
              <a:defRPr>
                <a:latin typeface="Palanquin Dark"/>
                <a:ea typeface="Palanquin Dark"/>
                <a:cs typeface="Palanquin Dark"/>
                <a:sym typeface="Palanquin Dark"/>
              </a:defRPr>
            </a:lvl6pPr>
            <a:lvl7pPr lvl="6" rtl="0">
              <a:spcBef>
                <a:spcPts val="0"/>
              </a:spcBef>
              <a:spcAft>
                <a:spcPts val="0"/>
              </a:spcAft>
              <a:buSzPts val="3600"/>
              <a:buFont typeface="Palanquin Dark"/>
              <a:buNone/>
              <a:defRPr>
                <a:latin typeface="Palanquin Dark"/>
                <a:ea typeface="Palanquin Dark"/>
                <a:cs typeface="Palanquin Dark"/>
                <a:sym typeface="Palanquin Dark"/>
              </a:defRPr>
            </a:lvl7pPr>
            <a:lvl8pPr lvl="7" rtl="0">
              <a:spcBef>
                <a:spcPts val="0"/>
              </a:spcBef>
              <a:spcAft>
                <a:spcPts val="0"/>
              </a:spcAft>
              <a:buSzPts val="3600"/>
              <a:buFont typeface="Palanquin Dark"/>
              <a:buNone/>
              <a:defRPr>
                <a:latin typeface="Palanquin Dark"/>
                <a:ea typeface="Palanquin Dark"/>
                <a:cs typeface="Palanquin Dark"/>
                <a:sym typeface="Palanquin Dark"/>
              </a:defRPr>
            </a:lvl8pPr>
            <a:lvl9pPr lvl="8" rtl="0">
              <a:spcBef>
                <a:spcPts val="0"/>
              </a:spcBef>
              <a:spcAft>
                <a:spcPts val="0"/>
              </a:spcAft>
              <a:buSzPts val="3600"/>
              <a:buFont typeface="Palanquin Dark"/>
              <a:buNone/>
              <a:defRPr>
                <a:latin typeface="Palanquin Dark"/>
                <a:ea typeface="Palanquin Dark"/>
                <a:cs typeface="Palanquin Dark"/>
                <a:sym typeface="Palanquin Dark"/>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5" name="Shape 435"/>
        <p:cNvGrpSpPr/>
        <p:nvPr/>
      </p:nvGrpSpPr>
      <p:grpSpPr>
        <a:xfrm>
          <a:off x="0" y="0"/>
          <a:ext cx="0" cy="0"/>
          <a:chOff x="0" y="0"/>
          <a:chExt cx="0" cy="0"/>
        </a:xfrm>
      </p:grpSpPr>
      <p:sp>
        <p:nvSpPr>
          <p:cNvPr id="436" name="Google Shape;436;p49"/>
          <p:cNvSpPr/>
          <p:nvPr/>
        </p:nvSpPr>
        <p:spPr>
          <a:xfrm>
            <a:off x="6501375" y="0"/>
            <a:ext cx="3689100" cy="51435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9"/>
          <p:cNvSpPr txBox="1"/>
          <p:nvPr>
            <p:ph type="title"/>
          </p:nvPr>
        </p:nvSpPr>
        <p:spPr>
          <a:xfrm>
            <a:off x="5044025" y="1282350"/>
            <a:ext cx="3377700" cy="2578800"/>
          </a:xfrm>
          <a:prstGeom prst="rect">
            <a:avLst/>
          </a:prstGeom>
          <a:noFill/>
        </p:spPr>
        <p:txBody>
          <a:bodyPr anchorCtr="0" anchor="ctr" bIns="91425" lIns="91425" spcFirstLastPara="1" rIns="91425" wrap="square" tIns="91425">
            <a:noAutofit/>
          </a:bodyPr>
          <a:lstStyle>
            <a:lvl1pPr lvl="0" rtl="0">
              <a:lnSpc>
                <a:spcPct val="80000"/>
              </a:lnSpc>
              <a:spcBef>
                <a:spcPts val="0"/>
              </a:spcBef>
              <a:spcAft>
                <a:spcPts val="0"/>
              </a:spcAft>
              <a:buSzPts val="3200"/>
              <a:buFont typeface="Fredoka One"/>
              <a:buNone/>
              <a:defRPr sz="4400"/>
            </a:lvl1pPr>
            <a:lvl2pPr lvl="1" rtl="0" algn="ctr">
              <a:spcBef>
                <a:spcPts val="0"/>
              </a:spcBef>
              <a:spcAft>
                <a:spcPts val="0"/>
              </a:spcAft>
              <a:buSzPts val="3600"/>
              <a:buFont typeface="Fredoka One"/>
              <a:buNone/>
              <a:defRPr sz="3600">
                <a:latin typeface="Fredoka One"/>
                <a:ea typeface="Fredoka One"/>
                <a:cs typeface="Fredoka One"/>
                <a:sym typeface="Fredoka One"/>
              </a:defRPr>
            </a:lvl2pPr>
            <a:lvl3pPr lvl="2" rtl="0" algn="ctr">
              <a:spcBef>
                <a:spcPts val="0"/>
              </a:spcBef>
              <a:spcAft>
                <a:spcPts val="0"/>
              </a:spcAft>
              <a:buSzPts val="3600"/>
              <a:buFont typeface="Fredoka One"/>
              <a:buNone/>
              <a:defRPr sz="3600">
                <a:latin typeface="Fredoka One"/>
                <a:ea typeface="Fredoka One"/>
                <a:cs typeface="Fredoka One"/>
                <a:sym typeface="Fredoka One"/>
              </a:defRPr>
            </a:lvl3pPr>
            <a:lvl4pPr lvl="3" rtl="0" algn="ctr">
              <a:spcBef>
                <a:spcPts val="0"/>
              </a:spcBef>
              <a:spcAft>
                <a:spcPts val="0"/>
              </a:spcAft>
              <a:buSzPts val="3600"/>
              <a:buFont typeface="Fredoka One"/>
              <a:buNone/>
              <a:defRPr sz="3600">
                <a:latin typeface="Fredoka One"/>
                <a:ea typeface="Fredoka One"/>
                <a:cs typeface="Fredoka One"/>
                <a:sym typeface="Fredoka One"/>
              </a:defRPr>
            </a:lvl4pPr>
            <a:lvl5pPr lvl="4" rtl="0" algn="ctr">
              <a:spcBef>
                <a:spcPts val="0"/>
              </a:spcBef>
              <a:spcAft>
                <a:spcPts val="0"/>
              </a:spcAft>
              <a:buSzPts val="3600"/>
              <a:buFont typeface="Fredoka One"/>
              <a:buNone/>
              <a:defRPr sz="3600">
                <a:latin typeface="Fredoka One"/>
                <a:ea typeface="Fredoka One"/>
                <a:cs typeface="Fredoka One"/>
                <a:sym typeface="Fredoka One"/>
              </a:defRPr>
            </a:lvl5pPr>
            <a:lvl6pPr lvl="5" rtl="0" algn="ctr">
              <a:spcBef>
                <a:spcPts val="0"/>
              </a:spcBef>
              <a:spcAft>
                <a:spcPts val="0"/>
              </a:spcAft>
              <a:buSzPts val="3600"/>
              <a:buFont typeface="Fredoka One"/>
              <a:buNone/>
              <a:defRPr sz="3600">
                <a:latin typeface="Fredoka One"/>
                <a:ea typeface="Fredoka One"/>
                <a:cs typeface="Fredoka One"/>
                <a:sym typeface="Fredoka One"/>
              </a:defRPr>
            </a:lvl6pPr>
            <a:lvl7pPr lvl="6" rtl="0" algn="ctr">
              <a:spcBef>
                <a:spcPts val="0"/>
              </a:spcBef>
              <a:spcAft>
                <a:spcPts val="0"/>
              </a:spcAft>
              <a:buSzPts val="3600"/>
              <a:buFont typeface="Fredoka One"/>
              <a:buNone/>
              <a:defRPr sz="3600">
                <a:latin typeface="Fredoka One"/>
                <a:ea typeface="Fredoka One"/>
                <a:cs typeface="Fredoka One"/>
                <a:sym typeface="Fredoka One"/>
              </a:defRPr>
            </a:lvl7pPr>
            <a:lvl8pPr lvl="7" rtl="0" algn="ctr">
              <a:spcBef>
                <a:spcPts val="0"/>
              </a:spcBef>
              <a:spcAft>
                <a:spcPts val="0"/>
              </a:spcAft>
              <a:buSzPts val="3600"/>
              <a:buFont typeface="Fredoka One"/>
              <a:buNone/>
              <a:defRPr sz="3600">
                <a:latin typeface="Fredoka One"/>
                <a:ea typeface="Fredoka One"/>
                <a:cs typeface="Fredoka One"/>
                <a:sym typeface="Fredoka One"/>
              </a:defRPr>
            </a:lvl8pPr>
            <a:lvl9pPr lvl="8" rtl="0" algn="ctr">
              <a:spcBef>
                <a:spcPts val="0"/>
              </a:spcBef>
              <a:spcAft>
                <a:spcPts val="0"/>
              </a:spcAft>
              <a:buSzPts val="3600"/>
              <a:buFont typeface="Fredoka One"/>
              <a:buNone/>
              <a:defRPr sz="3600">
                <a:latin typeface="Fredoka One"/>
                <a:ea typeface="Fredoka One"/>
                <a:cs typeface="Fredoka One"/>
                <a:sym typeface="Fredoka 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38" name="Shape 438"/>
        <p:cNvGrpSpPr/>
        <p:nvPr/>
      </p:nvGrpSpPr>
      <p:grpSpPr>
        <a:xfrm>
          <a:off x="0" y="0"/>
          <a:ext cx="0" cy="0"/>
          <a:chOff x="0" y="0"/>
          <a:chExt cx="0" cy="0"/>
        </a:xfrm>
      </p:grpSpPr>
      <p:grpSp>
        <p:nvGrpSpPr>
          <p:cNvPr id="439" name="Google Shape;439;p50"/>
          <p:cNvGrpSpPr/>
          <p:nvPr/>
        </p:nvGrpSpPr>
        <p:grpSpPr>
          <a:xfrm>
            <a:off x="-740994" y="-2741244"/>
            <a:ext cx="10625988" cy="10625988"/>
            <a:chOff x="-740994" y="-2741244"/>
            <a:chExt cx="10625988" cy="10625988"/>
          </a:xfrm>
        </p:grpSpPr>
        <p:grpSp>
          <p:nvGrpSpPr>
            <p:cNvPr id="440" name="Google Shape;440;p50"/>
            <p:cNvGrpSpPr/>
            <p:nvPr/>
          </p:nvGrpSpPr>
          <p:grpSpPr>
            <a:xfrm>
              <a:off x="-78450" y="2008500"/>
              <a:ext cx="9300900" cy="1126500"/>
              <a:chOff x="-99300" y="2008500"/>
              <a:chExt cx="9300900" cy="1126500"/>
            </a:xfrm>
          </p:grpSpPr>
          <p:sp>
            <p:nvSpPr>
              <p:cNvPr id="441" name="Google Shape;441;p50"/>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50"/>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 name="Google Shape;443;p50"/>
            <p:cNvGrpSpPr/>
            <p:nvPr/>
          </p:nvGrpSpPr>
          <p:grpSpPr>
            <a:xfrm rot="1800013">
              <a:off x="-1161967" y="1877267"/>
              <a:ext cx="11467935" cy="1388965"/>
              <a:chOff x="-99300" y="2008500"/>
              <a:chExt cx="9300900" cy="1126500"/>
            </a:xfrm>
          </p:grpSpPr>
          <p:sp>
            <p:nvSpPr>
              <p:cNvPr id="444" name="Google Shape;444;p50"/>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50"/>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 name="Google Shape;446;p50"/>
            <p:cNvGrpSpPr/>
            <p:nvPr/>
          </p:nvGrpSpPr>
          <p:grpSpPr>
            <a:xfrm flipH="1" rot="-1800013">
              <a:off x="-1161967" y="1877267"/>
              <a:ext cx="11467935" cy="1388965"/>
              <a:chOff x="-99300" y="2008500"/>
              <a:chExt cx="9300900" cy="1126500"/>
            </a:xfrm>
          </p:grpSpPr>
          <p:sp>
            <p:nvSpPr>
              <p:cNvPr id="447" name="Google Shape;447;p50"/>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0"/>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 name="Google Shape;449;p50"/>
            <p:cNvGrpSpPr/>
            <p:nvPr/>
          </p:nvGrpSpPr>
          <p:grpSpPr>
            <a:xfrm rot="3599987">
              <a:off x="-1161967" y="1877267"/>
              <a:ext cx="11467935" cy="1388965"/>
              <a:chOff x="-99300" y="2008500"/>
              <a:chExt cx="9300900" cy="1126500"/>
            </a:xfrm>
          </p:grpSpPr>
          <p:sp>
            <p:nvSpPr>
              <p:cNvPr id="450" name="Google Shape;450;p50"/>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0"/>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 name="Google Shape;452;p50"/>
            <p:cNvGrpSpPr/>
            <p:nvPr/>
          </p:nvGrpSpPr>
          <p:grpSpPr>
            <a:xfrm flipH="1" rot="-3599987">
              <a:off x="-1161967" y="1877267"/>
              <a:ext cx="11467935" cy="1388965"/>
              <a:chOff x="-99300" y="2008500"/>
              <a:chExt cx="9300900" cy="1126500"/>
            </a:xfrm>
          </p:grpSpPr>
          <p:sp>
            <p:nvSpPr>
              <p:cNvPr id="453" name="Google Shape;453;p50"/>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0"/>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 name="Google Shape;455;p50"/>
            <p:cNvGrpSpPr/>
            <p:nvPr/>
          </p:nvGrpSpPr>
          <p:grpSpPr>
            <a:xfrm rot="-5400000">
              <a:off x="-78450" y="2008500"/>
              <a:ext cx="9300900" cy="1126500"/>
              <a:chOff x="-99300" y="2008500"/>
              <a:chExt cx="9300900" cy="1126500"/>
            </a:xfrm>
          </p:grpSpPr>
          <p:sp>
            <p:nvSpPr>
              <p:cNvPr id="456" name="Google Shape;456;p50"/>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0"/>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458" name="Google Shape;458;p50"/>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459" name="Google Shape;459;p50"/>
          <p:cNvSpPr txBox="1"/>
          <p:nvPr>
            <p:ph hasCustomPrompt="1" type="title"/>
          </p:nvPr>
        </p:nvSpPr>
        <p:spPr>
          <a:xfrm>
            <a:off x="1468050" y="1593440"/>
            <a:ext cx="6207900" cy="125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500"/>
              <a:buNone/>
              <a:defRPr sz="10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460" name="Google Shape;460;p50"/>
          <p:cNvSpPr txBox="1"/>
          <p:nvPr>
            <p:ph idx="1" type="subTitle"/>
          </p:nvPr>
        </p:nvSpPr>
        <p:spPr>
          <a:xfrm flipH="1">
            <a:off x="1865700" y="3046960"/>
            <a:ext cx="5412600" cy="39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61" name="Shape 461"/>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462" name="Shape 462"/>
        <p:cNvGrpSpPr/>
        <p:nvPr/>
      </p:nvGrpSpPr>
      <p:grpSpPr>
        <a:xfrm>
          <a:off x="0" y="0"/>
          <a:ext cx="0" cy="0"/>
          <a:chOff x="0" y="0"/>
          <a:chExt cx="0" cy="0"/>
        </a:xfrm>
      </p:grpSpPr>
      <p:sp>
        <p:nvSpPr>
          <p:cNvPr id="463" name="Google Shape;463;p52"/>
          <p:cNvSpPr/>
          <p:nvPr/>
        </p:nvSpPr>
        <p:spPr>
          <a:xfrm rot="-5400000">
            <a:off x="1974175" y="-2031700"/>
            <a:ext cx="5181000" cy="9179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2"/>
          <p:cNvSpPr txBox="1"/>
          <p:nvPr>
            <p:ph hasCustomPrompt="1" type="title"/>
          </p:nvPr>
        </p:nvSpPr>
        <p:spPr>
          <a:xfrm>
            <a:off x="1428795" y="1261174"/>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465" name="Google Shape;465;p52"/>
          <p:cNvSpPr txBox="1"/>
          <p:nvPr>
            <p:ph idx="1" type="subTitle"/>
          </p:nvPr>
        </p:nvSpPr>
        <p:spPr>
          <a:xfrm>
            <a:off x="727845" y="1874295"/>
            <a:ext cx="2287800" cy="371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466" name="Google Shape;466;p52"/>
          <p:cNvSpPr txBox="1"/>
          <p:nvPr>
            <p:ph idx="2" type="subTitle"/>
          </p:nvPr>
        </p:nvSpPr>
        <p:spPr>
          <a:xfrm>
            <a:off x="727845" y="2245683"/>
            <a:ext cx="2287800" cy="6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pic>
        <p:nvPicPr>
          <p:cNvPr id="467" name="Google Shape;467;p52"/>
          <p:cNvPicPr preferRelativeResize="0"/>
          <p:nvPr/>
        </p:nvPicPr>
        <p:blipFill>
          <a:blip r:embed="rId2">
            <a:alphaModFix amt="36000"/>
          </a:blip>
          <a:stretch>
            <a:fillRect/>
          </a:stretch>
        </p:blipFill>
        <p:spPr>
          <a:xfrm>
            <a:off x="-19840" y="42078"/>
            <a:ext cx="9144000" cy="5143500"/>
          </a:xfrm>
          <a:prstGeom prst="rect">
            <a:avLst/>
          </a:prstGeom>
          <a:noFill/>
          <a:ln>
            <a:noFill/>
          </a:ln>
        </p:spPr>
      </p:pic>
      <p:sp>
        <p:nvSpPr>
          <p:cNvPr id="468" name="Google Shape;468;p52"/>
          <p:cNvSpPr txBox="1"/>
          <p:nvPr>
            <p:ph hasCustomPrompt="1" idx="3" type="title"/>
          </p:nvPr>
        </p:nvSpPr>
        <p:spPr>
          <a:xfrm>
            <a:off x="4129051" y="1261174"/>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469" name="Google Shape;469;p52"/>
          <p:cNvSpPr txBox="1"/>
          <p:nvPr>
            <p:ph idx="4" type="subTitle"/>
          </p:nvPr>
        </p:nvSpPr>
        <p:spPr>
          <a:xfrm>
            <a:off x="3428101" y="1874295"/>
            <a:ext cx="2287800" cy="371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470" name="Google Shape;470;p52"/>
          <p:cNvSpPr txBox="1"/>
          <p:nvPr>
            <p:ph idx="5" type="subTitle"/>
          </p:nvPr>
        </p:nvSpPr>
        <p:spPr>
          <a:xfrm>
            <a:off x="3428101" y="2245683"/>
            <a:ext cx="2287800" cy="6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471" name="Google Shape;471;p52"/>
          <p:cNvSpPr txBox="1"/>
          <p:nvPr>
            <p:ph hasCustomPrompt="1" idx="6" type="title"/>
          </p:nvPr>
        </p:nvSpPr>
        <p:spPr>
          <a:xfrm>
            <a:off x="6829307" y="1261174"/>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472" name="Google Shape;472;p52"/>
          <p:cNvSpPr txBox="1"/>
          <p:nvPr>
            <p:ph idx="7" type="subTitle"/>
          </p:nvPr>
        </p:nvSpPr>
        <p:spPr>
          <a:xfrm>
            <a:off x="6128357" y="1874295"/>
            <a:ext cx="2287800" cy="371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473" name="Google Shape;473;p52"/>
          <p:cNvSpPr txBox="1"/>
          <p:nvPr>
            <p:ph idx="8" type="subTitle"/>
          </p:nvPr>
        </p:nvSpPr>
        <p:spPr>
          <a:xfrm>
            <a:off x="6128357" y="2245683"/>
            <a:ext cx="2287800" cy="6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474" name="Google Shape;474;p52"/>
          <p:cNvSpPr txBox="1"/>
          <p:nvPr>
            <p:ph idx="9"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475" name="Google Shape;475;p52"/>
          <p:cNvSpPr txBox="1"/>
          <p:nvPr>
            <p:ph hasCustomPrompt="1" idx="13" type="title"/>
          </p:nvPr>
        </p:nvSpPr>
        <p:spPr>
          <a:xfrm>
            <a:off x="1428795" y="3047582"/>
            <a:ext cx="885900" cy="527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476" name="Google Shape;476;p52"/>
          <p:cNvSpPr txBox="1"/>
          <p:nvPr>
            <p:ph idx="14" type="subTitle"/>
          </p:nvPr>
        </p:nvSpPr>
        <p:spPr>
          <a:xfrm>
            <a:off x="727845" y="3660691"/>
            <a:ext cx="2287800" cy="371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477" name="Google Shape;477;p52"/>
          <p:cNvSpPr txBox="1"/>
          <p:nvPr>
            <p:ph idx="15" type="subTitle"/>
          </p:nvPr>
        </p:nvSpPr>
        <p:spPr>
          <a:xfrm>
            <a:off x="727845" y="4032093"/>
            <a:ext cx="2287800" cy="6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478" name="Google Shape;478;p52"/>
          <p:cNvSpPr txBox="1"/>
          <p:nvPr>
            <p:ph hasCustomPrompt="1" idx="16" type="title"/>
          </p:nvPr>
        </p:nvSpPr>
        <p:spPr>
          <a:xfrm>
            <a:off x="4129051" y="3047582"/>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479" name="Google Shape;479;p52"/>
          <p:cNvSpPr txBox="1"/>
          <p:nvPr>
            <p:ph idx="17" type="subTitle"/>
          </p:nvPr>
        </p:nvSpPr>
        <p:spPr>
          <a:xfrm>
            <a:off x="3428101" y="3660691"/>
            <a:ext cx="2287800" cy="371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480" name="Google Shape;480;p52"/>
          <p:cNvSpPr txBox="1"/>
          <p:nvPr>
            <p:ph idx="18" type="subTitle"/>
          </p:nvPr>
        </p:nvSpPr>
        <p:spPr>
          <a:xfrm>
            <a:off x="3428101" y="4032092"/>
            <a:ext cx="2287800" cy="6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481" name="Google Shape;481;p52"/>
          <p:cNvSpPr txBox="1"/>
          <p:nvPr>
            <p:ph hasCustomPrompt="1" idx="19" type="title"/>
          </p:nvPr>
        </p:nvSpPr>
        <p:spPr>
          <a:xfrm>
            <a:off x="6829307" y="3047582"/>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482" name="Google Shape;482;p52"/>
          <p:cNvSpPr txBox="1"/>
          <p:nvPr>
            <p:ph idx="20" type="subTitle"/>
          </p:nvPr>
        </p:nvSpPr>
        <p:spPr>
          <a:xfrm>
            <a:off x="6128357" y="3660691"/>
            <a:ext cx="2287800" cy="371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483" name="Google Shape;483;p52"/>
          <p:cNvSpPr txBox="1"/>
          <p:nvPr>
            <p:ph idx="21" type="subTitle"/>
          </p:nvPr>
        </p:nvSpPr>
        <p:spPr>
          <a:xfrm>
            <a:off x="6128357" y="4032093"/>
            <a:ext cx="2287800" cy="6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8_1_1">
    <p:spTree>
      <p:nvGrpSpPr>
        <p:cNvPr id="484" name="Shape 484"/>
        <p:cNvGrpSpPr/>
        <p:nvPr/>
      </p:nvGrpSpPr>
      <p:grpSpPr>
        <a:xfrm>
          <a:off x="0" y="0"/>
          <a:ext cx="0" cy="0"/>
          <a:chOff x="0" y="0"/>
          <a:chExt cx="0" cy="0"/>
        </a:xfrm>
      </p:grpSpPr>
      <p:sp>
        <p:nvSpPr>
          <p:cNvPr id="485" name="Google Shape;485;p53"/>
          <p:cNvSpPr/>
          <p:nvPr/>
        </p:nvSpPr>
        <p:spPr>
          <a:xfrm>
            <a:off x="0" y="0"/>
            <a:ext cx="4572000" cy="5143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6" name="Google Shape;486;p53"/>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487" name="Google Shape;487;p53"/>
          <p:cNvSpPr txBox="1"/>
          <p:nvPr>
            <p:ph type="title"/>
          </p:nvPr>
        </p:nvSpPr>
        <p:spPr>
          <a:xfrm>
            <a:off x="3897620" y="2235211"/>
            <a:ext cx="4099800" cy="402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
        <p:nvSpPr>
          <p:cNvPr id="488" name="Google Shape;488;p53"/>
          <p:cNvSpPr txBox="1"/>
          <p:nvPr>
            <p:ph idx="1" type="subTitle"/>
          </p:nvPr>
        </p:nvSpPr>
        <p:spPr>
          <a:xfrm>
            <a:off x="3693920" y="754077"/>
            <a:ext cx="4507200" cy="1168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None/>
              <a:defRPr sz="2000"/>
            </a:lvl1pPr>
            <a:lvl2pPr lvl="1" rtl="0" algn="ctr">
              <a:spcBef>
                <a:spcPts val="0"/>
              </a:spcBef>
              <a:spcAft>
                <a:spcPts val="0"/>
              </a:spcAft>
              <a:buNone/>
              <a:defRPr sz="2000"/>
            </a:lvl2pPr>
            <a:lvl3pPr lvl="2" rtl="0" algn="ctr">
              <a:spcBef>
                <a:spcPts val="0"/>
              </a:spcBef>
              <a:spcAft>
                <a:spcPts val="0"/>
              </a:spcAft>
              <a:buNone/>
              <a:defRPr sz="2000"/>
            </a:lvl3pPr>
            <a:lvl4pPr lvl="3" rtl="0" algn="ctr">
              <a:spcBef>
                <a:spcPts val="0"/>
              </a:spcBef>
              <a:spcAft>
                <a:spcPts val="0"/>
              </a:spcAft>
              <a:buNone/>
              <a:defRPr sz="2000"/>
            </a:lvl4pPr>
            <a:lvl5pPr lvl="4" rtl="0" algn="ctr">
              <a:spcBef>
                <a:spcPts val="0"/>
              </a:spcBef>
              <a:spcAft>
                <a:spcPts val="0"/>
              </a:spcAft>
              <a:buNone/>
              <a:defRPr sz="2000"/>
            </a:lvl5pPr>
            <a:lvl6pPr lvl="5" rtl="0" algn="ctr">
              <a:spcBef>
                <a:spcPts val="0"/>
              </a:spcBef>
              <a:spcAft>
                <a:spcPts val="0"/>
              </a:spcAft>
              <a:buNone/>
              <a:defRPr sz="2000"/>
            </a:lvl6pPr>
            <a:lvl7pPr lvl="6" rtl="0" algn="ctr">
              <a:spcBef>
                <a:spcPts val="0"/>
              </a:spcBef>
              <a:spcAft>
                <a:spcPts val="0"/>
              </a:spcAft>
              <a:buNone/>
              <a:defRPr sz="2000"/>
            </a:lvl7pPr>
            <a:lvl8pPr lvl="7" rtl="0" algn="ctr">
              <a:spcBef>
                <a:spcPts val="0"/>
              </a:spcBef>
              <a:spcAft>
                <a:spcPts val="0"/>
              </a:spcAft>
              <a:buNone/>
              <a:defRPr sz="2000"/>
            </a:lvl8pPr>
            <a:lvl9pPr lvl="8" rtl="0" algn="ctr">
              <a:spcBef>
                <a:spcPts val="0"/>
              </a:spcBef>
              <a:spcAft>
                <a:spcPts val="0"/>
              </a:spcAft>
              <a:buNone/>
              <a:defRPr sz="20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3">
    <p:spTree>
      <p:nvGrpSpPr>
        <p:cNvPr id="489" name="Shape 489"/>
        <p:cNvGrpSpPr/>
        <p:nvPr/>
      </p:nvGrpSpPr>
      <p:grpSpPr>
        <a:xfrm>
          <a:off x="0" y="0"/>
          <a:ext cx="0" cy="0"/>
          <a:chOff x="0" y="0"/>
          <a:chExt cx="0" cy="0"/>
        </a:xfrm>
      </p:grpSpPr>
      <p:grpSp>
        <p:nvGrpSpPr>
          <p:cNvPr id="490" name="Google Shape;490;p54"/>
          <p:cNvGrpSpPr/>
          <p:nvPr/>
        </p:nvGrpSpPr>
        <p:grpSpPr>
          <a:xfrm flipH="1" rot="10800000">
            <a:off x="0" y="-150"/>
            <a:ext cx="9144000" cy="5143775"/>
            <a:chOff x="0" y="-150"/>
            <a:chExt cx="9144000" cy="5143775"/>
          </a:xfrm>
        </p:grpSpPr>
        <p:sp>
          <p:nvSpPr>
            <p:cNvPr id="491" name="Google Shape;491;p54"/>
            <p:cNvSpPr/>
            <p:nvPr/>
          </p:nvSpPr>
          <p:spPr>
            <a:xfrm>
              <a:off x="0" y="4058225"/>
              <a:ext cx="1085400" cy="1085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4"/>
            <p:cNvSpPr/>
            <p:nvPr/>
          </p:nvSpPr>
          <p:spPr>
            <a:xfrm rot="10800000">
              <a:off x="7366500" y="-150"/>
              <a:ext cx="1777500" cy="1777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93" name="Google Shape;493;p54"/>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494" name="Google Shape;494;p54"/>
          <p:cNvSpPr txBox="1"/>
          <p:nvPr>
            <p:ph idx="1" type="body"/>
          </p:nvPr>
        </p:nvSpPr>
        <p:spPr>
          <a:xfrm>
            <a:off x="4748375" y="1400922"/>
            <a:ext cx="3675600" cy="30348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SzPts val="1600"/>
              <a:buChar char="●"/>
              <a:defRPr sz="1600"/>
            </a:lvl1pPr>
            <a:lvl2pPr indent="-330200" lvl="1" marL="914400" rtl="0">
              <a:lnSpc>
                <a:spcPct val="100000"/>
              </a:lnSpc>
              <a:spcBef>
                <a:spcPts val="0"/>
              </a:spcBef>
              <a:spcAft>
                <a:spcPts val="0"/>
              </a:spcAft>
              <a:buSzPts val="1600"/>
              <a:buChar char="○"/>
              <a:defRPr sz="1600"/>
            </a:lvl2pPr>
            <a:lvl3pPr indent="-330200" lvl="2" marL="1371600" rtl="0">
              <a:lnSpc>
                <a:spcPct val="100000"/>
              </a:lnSpc>
              <a:spcBef>
                <a:spcPts val="0"/>
              </a:spcBef>
              <a:spcAft>
                <a:spcPts val="0"/>
              </a:spcAft>
              <a:buSzPts val="1600"/>
              <a:buChar char="■"/>
              <a:defRPr sz="1600"/>
            </a:lvl3pPr>
            <a:lvl4pPr indent="-330200" lvl="3" marL="1828800" rtl="0">
              <a:lnSpc>
                <a:spcPct val="100000"/>
              </a:lnSpc>
              <a:spcBef>
                <a:spcPts val="0"/>
              </a:spcBef>
              <a:spcAft>
                <a:spcPts val="0"/>
              </a:spcAft>
              <a:buSzPts val="1600"/>
              <a:buChar char="●"/>
              <a:defRPr sz="1600"/>
            </a:lvl4pPr>
            <a:lvl5pPr indent="-330200" lvl="4" marL="2286000" rtl="0">
              <a:lnSpc>
                <a:spcPct val="100000"/>
              </a:lnSpc>
              <a:spcBef>
                <a:spcPts val="0"/>
              </a:spcBef>
              <a:spcAft>
                <a:spcPts val="0"/>
              </a:spcAft>
              <a:buSzPts val="1600"/>
              <a:buChar char="○"/>
              <a:defRPr sz="1600"/>
            </a:lvl5pPr>
            <a:lvl6pPr indent="-330200" lvl="5" marL="2743200" rtl="0">
              <a:lnSpc>
                <a:spcPct val="100000"/>
              </a:lnSpc>
              <a:spcBef>
                <a:spcPts val="0"/>
              </a:spcBef>
              <a:spcAft>
                <a:spcPts val="0"/>
              </a:spcAft>
              <a:buSzPts val="1600"/>
              <a:buChar char="■"/>
              <a:defRPr sz="1600"/>
            </a:lvl6pPr>
            <a:lvl7pPr indent="-330200" lvl="6" marL="3200400" rtl="0">
              <a:lnSpc>
                <a:spcPct val="100000"/>
              </a:lnSpc>
              <a:spcBef>
                <a:spcPts val="0"/>
              </a:spcBef>
              <a:spcAft>
                <a:spcPts val="0"/>
              </a:spcAft>
              <a:buSzPts val="1600"/>
              <a:buChar char="●"/>
              <a:defRPr sz="1600"/>
            </a:lvl7pPr>
            <a:lvl8pPr indent="-330200" lvl="7" marL="3657600" rtl="0">
              <a:lnSpc>
                <a:spcPct val="100000"/>
              </a:lnSpc>
              <a:spcBef>
                <a:spcPts val="0"/>
              </a:spcBef>
              <a:spcAft>
                <a:spcPts val="0"/>
              </a:spcAft>
              <a:buSzPts val="1600"/>
              <a:buChar char="○"/>
              <a:defRPr sz="1600"/>
            </a:lvl8pPr>
            <a:lvl9pPr indent="-330200" lvl="8" marL="4114800" rtl="0">
              <a:lnSpc>
                <a:spcPct val="100000"/>
              </a:lnSpc>
              <a:spcBef>
                <a:spcPts val="0"/>
              </a:spcBef>
              <a:spcAft>
                <a:spcPts val="0"/>
              </a:spcAft>
              <a:buSzPts val="1600"/>
              <a:buChar char="■"/>
              <a:defRPr sz="1600"/>
            </a:lvl9pPr>
          </a:lstStyle>
          <a:p/>
        </p:txBody>
      </p:sp>
      <p:sp>
        <p:nvSpPr>
          <p:cNvPr id="495" name="Google Shape;495;p54"/>
          <p:cNvSpPr txBox="1"/>
          <p:nvPr>
            <p:ph idx="2" type="body"/>
          </p:nvPr>
        </p:nvSpPr>
        <p:spPr>
          <a:xfrm>
            <a:off x="720000" y="1400922"/>
            <a:ext cx="3675600" cy="30348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SzPts val="1600"/>
              <a:buChar char="●"/>
              <a:defRPr/>
            </a:lvl1pPr>
            <a:lvl2pPr indent="-330200" lvl="1" marL="914400" rtl="0">
              <a:lnSpc>
                <a:spcPct val="100000"/>
              </a:lnSpc>
              <a:spcBef>
                <a:spcPts val="0"/>
              </a:spcBef>
              <a:spcAft>
                <a:spcPts val="0"/>
              </a:spcAft>
              <a:buSzPts val="1600"/>
              <a:buChar char="○"/>
              <a:defRPr sz="1600"/>
            </a:lvl2pPr>
            <a:lvl3pPr indent="-330200" lvl="2" marL="1371600" rtl="0">
              <a:lnSpc>
                <a:spcPct val="100000"/>
              </a:lnSpc>
              <a:spcBef>
                <a:spcPts val="0"/>
              </a:spcBef>
              <a:spcAft>
                <a:spcPts val="0"/>
              </a:spcAft>
              <a:buSzPts val="1600"/>
              <a:buChar char="■"/>
              <a:defRPr sz="1600"/>
            </a:lvl3pPr>
            <a:lvl4pPr indent="-330200" lvl="3" marL="1828800" rtl="0">
              <a:lnSpc>
                <a:spcPct val="100000"/>
              </a:lnSpc>
              <a:spcBef>
                <a:spcPts val="0"/>
              </a:spcBef>
              <a:spcAft>
                <a:spcPts val="0"/>
              </a:spcAft>
              <a:buSzPts val="1600"/>
              <a:buChar char="●"/>
              <a:defRPr sz="1600"/>
            </a:lvl4pPr>
            <a:lvl5pPr indent="-330200" lvl="4" marL="2286000" rtl="0">
              <a:lnSpc>
                <a:spcPct val="100000"/>
              </a:lnSpc>
              <a:spcBef>
                <a:spcPts val="0"/>
              </a:spcBef>
              <a:spcAft>
                <a:spcPts val="0"/>
              </a:spcAft>
              <a:buSzPts val="1600"/>
              <a:buChar char="○"/>
              <a:defRPr sz="1600"/>
            </a:lvl5pPr>
            <a:lvl6pPr indent="-330200" lvl="5" marL="2743200" rtl="0">
              <a:lnSpc>
                <a:spcPct val="100000"/>
              </a:lnSpc>
              <a:spcBef>
                <a:spcPts val="0"/>
              </a:spcBef>
              <a:spcAft>
                <a:spcPts val="0"/>
              </a:spcAft>
              <a:buSzPts val="1600"/>
              <a:buChar char="■"/>
              <a:defRPr sz="1600"/>
            </a:lvl6pPr>
            <a:lvl7pPr indent="-330200" lvl="6" marL="3200400" rtl="0">
              <a:lnSpc>
                <a:spcPct val="100000"/>
              </a:lnSpc>
              <a:spcBef>
                <a:spcPts val="0"/>
              </a:spcBef>
              <a:spcAft>
                <a:spcPts val="0"/>
              </a:spcAft>
              <a:buSzPts val="1600"/>
              <a:buChar char="●"/>
              <a:defRPr sz="1600"/>
            </a:lvl7pPr>
            <a:lvl8pPr indent="-330200" lvl="7" marL="3657600" rtl="0">
              <a:lnSpc>
                <a:spcPct val="100000"/>
              </a:lnSpc>
              <a:spcBef>
                <a:spcPts val="0"/>
              </a:spcBef>
              <a:spcAft>
                <a:spcPts val="0"/>
              </a:spcAft>
              <a:buSzPts val="1600"/>
              <a:buChar char="○"/>
              <a:defRPr sz="1600"/>
            </a:lvl8pPr>
            <a:lvl9pPr indent="-330200" lvl="8" marL="4114800" rtl="0">
              <a:lnSpc>
                <a:spcPct val="100000"/>
              </a:lnSpc>
              <a:spcBef>
                <a:spcPts val="0"/>
              </a:spcBef>
              <a:spcAft>
                <a:spcPts val="0"/>
              </a:spcAft>
              <a:buSzPts val="1600"/>
              <a:buChar char="■"/>
              <a:defRPr sz="1600"/>
            </a:lvl9pPr>
          </a:lstStyle>
          <a:p/>
        </p:txBody>
      </p:sp>
      <p:sp>
        <p:nvSpPr>
          <p:cNvPr id="496" name="Google Shape;496;p54"/>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200"/>
              <a:buFont typeface="Fredoka One"/>
              <a:buNone/>
              <a:defRPr/>
            </a:lvl1pPr>
            <a:lvl2pPr lvl="1" rtl="0" algn="ctr">
              <a:spcBef>
                <a:spcPts val="0"/>
              </a:spcBef>
              <a:spcAft>
                <a:spcPts val="0"/>
              </a:spcAft>
              <a:buSzPts val="3600"/>
              <a:buFont typeface="Fredoka One"/>
              <a:buNone/>
              <a:defRPr sz="3600">
                <a:latin typeface="Fredoka One"/>
                <a:ea typeface="Fredoka One"/>
                <a:cs typeface="Fredoka One"/>
                <a:sym typeface="Fredoka One"/>
              </a:defRPr>
            </a:lvl2pPr>
            <a:lvl3pPr lvl="2" rtl="0" algn="ctr">
              <a:spcBef>
                <a:spcPts val="0"/>
              </a:spcBef>
              <a:spcAft>
                <a:spcPts val="0"/>
              </a:spcAft>
              <a:buSzPts val="3600"/>
              <a:buFont typeface="Fredoka One"/>
              <a:buNone/>
              <a:defRPr sz="3600">
                <a:latin typeface="Fredoka One"/>
                <a:ea typeface="Fredoka One"/>
                <a:cs typeface="Fredoka One"/>
                <a:sym typeface="Fredoka One"/>
              </a:defRPr>
            </a:lvl3pPr>
            <a:lvl4pPr lvl="3" rtl="0" algn="ctr">
              <a:spcBef>
                <a:spcPts val="0"/>
              </a:spcBef>
              <a:spcAft>
                <a:spcPts val="0"/>
              </a:spcAft>
              <a:buSzPts val="3600"/>
              <a:buFont typeface="Fredoka One"/>
              <a:buNone/>
              <a:defRPr sz="3600">
                <a:latin typeface="Fredoka One"/>
                <a:ea typeface="Fredoka One"/>
                <a:cs typeface="Fredoka One"/>
                <a:sym typeface="Fredoka One"/>
              </a:defRPr>
            </a:lvl4pPr>
            <a:lvl5pPr lvl="4" rtl="0" algn="ctr">
              <a:spcBef>
                <a:spcPts val="0"/>
              </a:spcBef>
              <a:spcAft>
                <a:spcPts val="0"/>
              </a:spcAft>
              <a:buSzPts val="3600"/>
              <a:buFont typeface="Fredoka One"/>
              <a:buNone/>
              <a:defRPr sz="3600">
                <a:latin typeface="Fredoka One"/>
                <a:ea typeface="Fredoka One"/>
                <a:cs typeface="Fredoka One"/>
                <a:sym typeface="Fredoka One"/>
              </a:defRPr>
            </a:lvl5pPr>
            <a:lvl6pPr lvl="5" rtl="0" algn="ctr">
              <a:spcBef>
                <a:spcPts val="0"/>
              </a:spcBef>
              <a:spcAft>
                <a:spcPts val="0"/>
              </a:spcAft>
              <a:buSzPts val="3600"/>
              <a:buFont typeface="Fredoka One"/>
              <a:buNone/>
              <a:defRPr sz="3600">
                <a:latin typeface="Fredoka One"/>
                <a:ea typeface="Fredoka One"/>
                <a:cs typeface="Fredoka One"/>
                <a:sym typeface="Fredoka One"/>
              </a:defRPr>
            </a:lvl6pPr>
            <a:lvl7pPr lvl="6" rtl="0" algn="ctr">
              <a:spcBef>
                <a:spcPts val="0"/>
              </a:spcBef>
              <a:spcAft>
                <a:spcPts val="0"/>
              </a:spcAft>
              <a:buSzPts val="3600"/>
              <a:buFont typeface="Fredoka One"/>
              <a:buNone/>
              <a:defRPr sz="3600">
                <a:latin typeface="Fredoka One"/>
                <a:ea typeface="Fredoka One"/>
                <a:cs typeface="Fredoka One"/>
                <a:sym typeface="Fredoka One"/>
              </a:defRPr>
            </a:lvl7pPr>
            <a:lvl8pPr lvl="7" rtl="0" algn="ctr">
              <a:spcBef>
                <a:spcPts val="0"/>
              </a:spcBef>
              <a:spcAft>
                <a:spcPts val="0"/>
              </a:spcAft>
              <a:buSzPts val="3600"/>
              <a:buFont typeface="Fredoka One"/>
              <a:buNone/>
              <a:defRPr sz="3600">
                <a:latin typeface="Fredoka One"/>
                <a:ea typeface="Fredoka One"/>
                <a:cs typeface="Fredoka One"/>
                <a:sym typeface="Fredoka One"/>
              </a:defRPr>
            </a:lvl8pPr>
            <a:lvl9pPr lvl="8" rtl="0" algn="ctr">
              <a:spcBef>
                <a:spcPts val="0"/>
              </a:spcBef>
              <a:spcAft>
                <a:spcPts val="0"/>
              </a:spcAft>
              <a:buSzPts val="3600"/>
              <a:buFont typeface="Fredoka One"/>
              <a:buNone/>
              <a:defRPr sz="3600">
                <a:latin typeface="Fredoka One"/>
                <a:ea typeface="Fredoka One"/>
                <a:cs typeface="Fredoka One"/>
                <a:sym typeface="Fredoka 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23_1_2_2">
    <p:spTree>
      <p:nvGrpSpPr>
        <p:cNvPr id="497" name="Shape 497"/>
        <p:cNvGrpSpPr/>
        <p:nvPr/>
      </p:nvGrpSpPr>
      <p:grpSpPr>
        <a:xfrm>
          <a:off x="0" y="0"/>
          <a:ext cx="0" cy="0"/>
          <a:chOff x="0" y="0"/>
          <a:chExt cx="0" cy="0"/>
        </a:xfrm>
      </p:grpSpPr>
      <p:sp>
        <p:nvSpPr>
          <p:cNvPr id="498" name="Google Shape;498;p55"/>
          <p:cNvSpPr/>
          <p:nvPr/>
        </p:nvSpPr>
        <p:spPr>
          <a:xfrm rot="-5400000">
            <a:off x="1860750" y="-2053650"/>
            <a:ext cx="5422500" cy="9250800"/>
          </a:xfrm>
          <a:prstGeom prst="trapezoid">
            <a:avLst>
              <a:gd fmla="val 31495"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9" name="Google Shape;499;p55"/>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500" name="Google Shape;500;p55"/>
          <p:cNvSpPr txBox="1"/>
          <p:nvPr>
            <p:ph idx="1" type="subTitle"/>
          </p:nvPr>
        </p:nvSpPr>
        <p:spPr>
          <a:xfrm>
            <a:off x="1710600" y="1845904"/>
            <a:ext cx="25698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501" name="Google Shape;501;p55"/>
          <p:cNvSpPr txBox="1"/>
          <p:nvPr>
            <p:ph idx="2" type="subTitle"/>
          </p:nvPr>
        </p:nvSpPr>
        <p:spPr>
          <a:xfrm>
            <a:off x="1710600" y="2234131"/>
            <a:ext cx="2569800" cy="612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02" name="Google Shape;502;p55"/>
          <p:cNvSpPr txBox="1"/>
          <p:nvPr>
            <p:ph idx="3" type="subTitle"/>
          </p:nvPr>
        </p:nvSpPr>
        <p:spPr>
          <a:xfrm>
            <a:off x="1710600" y="3214448"/>
            <a:ext cx="25698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503" name="Google Shape;503;p55"/>
          <p:cNvSpPr txBox="1"/>
          <p:nvPr>
            <p:ph idx="4" type="subTitle"/>
          </p:nvPr>
        </p:nvSpPr>
        <p:spPr>
          <a:xfrm>
            <a:off x="1710600" y="3602674"/>
            <a:ext cx="2569800" cy="612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04" name="Google Shape;504;p55"/>
          <p:cNvSpPr txBox="1"/>
          <p:nvPr>
            <p:ph type="title"/>
          </p:nvPr>
        </p:nvSpPr>
        <p:spPr>
          <a:xfrm>
            <a:off x="720000" y="387600"/>
            <a:ext cx="3316200" cy="592200"/>
          </a:xfrm>
          <a:prstGeom prst="rect">
            <a:avLst/>
          </a:prstGeom>
          <a:noFill/>
        </p:spPr>
        <p:txBody>
          <a:bodyPr anchorCtr="0" anchor="t" bIns="91425" lIns="91425" spcFirstLastPara="1" rIns="91425" wrap="square" tIns="91425">
            <a:noAutofit/>
          </a:bodyPr>
          <a:lstStyle>
            <a:lvl1pPr lvl="0" rtl="0" algn="l">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505" name="Shape 505"/>
        <p:cNvGrpSpPr/>
        <p:nvPr/>
      </p:nvGrpSpPr>
      <p:grpSpPr>
        <a:xfrm>
          <a:off x="0" y="0"/>
          <a:ext cx="0" cy="0"/>
          <a:chOff x="0" y="0"/>
          <a:chExt cx="0" cy="0"/>
        </a:xfrm>
      </p:grpSpPr>
      <p:sp>
        <p:nvSpPr>
          <p:cNvPr id="506" name="Google Shape;506;p56"/>
          <p:cNvSpPr/>
          <p:nvPr/>
        </p:nvSpPr>
        <p:spPr>
          <a:xfrm rot="5400000">
            <a:off x="-338137" y="278338"/>
            <a:ext cx="5227600" cy="4592675"/>
          </a:xfrm>
          <a:prstGeom prst="flowChartManualInpu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7" name="Google Shape;507;p56"/>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508" name="Google Shape;508;p56"/>
          <p:cNvSpPr txBox="1"/>
          <p:nvPr>
            <p:ph type="title"/>
          </p:nvPr>
        </p:nvSpPr>
        <p:spPr>
          <a:xfrm>
            <a:off x="4569872" y="387600"/>
            <a:ext cx="3852000" cy="592200"/>
          </a:xfrm>
          <a:prstGeom prst="rect">
            <a:avLst/>
          </a:prstGeom>
          <a:noFill/>
        </p:spPr>
        <p:txBody>
          <a:bodyPr anchorCtr="0" anchor="t" bIns="91425" lIns="91425" spcFirstLastPara="1" rIns="91425" wrap="square" tIns="91425">
            <a:noAutofit/>
          </a:bodyPr>
          <a:lstStyle>
            <a:lvl1pPr lvl="0" rtl="0" algn="l">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509" name="Google Shape;509;p56"/>
          <p:cNvSpPr txBox="1"/>
          <p:nvPr>
            <p:ph idx="1" type="subTitle"/>
          </p:nvPr>
        </p:nvSpPr>
        <p:spPr>
          <a:xfrm>
            <a:off x="5504850" y="1386650"/>
            <a:ext cx="29169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510" name="Google Shape;510;p56"/>
          <p:cNvSpPr txBox="1"/>
          <p:nvPr>
            <p:ph idx="2" type="subTitle"/>
          </p:nvPr>
        </p:nvSpPr>
        <p:spPr>
          <a:xfrm>
            <a:off x="5504850" y="1730685"/>
            <a:ext cx="29169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511" name="Google Shape;511;p56"/>
          <p:cNvSpPr txBox="1"/>
          <p:nvPr>
            <p:ph idx="3" type="subTitle"/>
          </p:nvPr>
        </p:nvSpPr>
        <p:spPr>
          <a:xfrm>
            <a:off x="5504850" y="2524826"/>
            <a:ext cx="29169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512" name="Google Shape;512;p56"/>
          <p:cNvSpPr txBox="1"/>
          <p:nvPr>
            <p:ph idx="4" type="subTitle"/>
          </p:nvPr>
        </p:nvSpPr>
        <p:spPr>
          <a:xfrm>
            <a:off x="5504850" y="2868861"/>
            <a:ext cx="29169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513" name="Google Shape;513;p56"/>
          <p:cNvSpPr txBox="1"/>
          <p:nvPr>
            <p:ph idx="5" type="subTitle"/>
          </p:nvPr>
        </p:nvSpPr>
        <p:spPr>
          <a:xfrm>
            <a:off x="5504850" y="3663001"/>
            <a:ext cx="29169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514" name="Google Shape;514;p56"/>
          <p:cNvSpPr txBox="1"/>
          <p:nvPr>
            <p:ph idx="6" type="subTitle"/>
          </p:nvPr>
        </p:nvSpPr>
        <p:spPr>
          <a:xfrm>
            <a:off x="5504850" y="4007036"/>
            <a:ext cx="29169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_2_1">
    <p:spTree>
      <p:nvGrpSpPr>
        <p:cNvPr id="515" name="Shape 515"/>
        <p:cNvGrpSpPr/>
        <p:nvPr/>
      </p:nvGrpSpPr>
      <p:grpSpPr>
        <a:xfrm>
          <a:off x="0" y="0"/>
          <a:ext cx="0" cy="0"/>
          <a:chOff x="0" y="0"/>
          <a:chExt cx="0" cy="0"/>
        </a:xfrm>
      </p:grpSpPr>
      <p:grpSp>
        <p:nvGrpSpPr>
          <p:cNvPr id="516" name="Google Shape;516;p57"/>
          <p:cNvGrpSpPr/>
          <p:nvPr/>
        </p:nvGrpSpPr>
        <p:grpSpPr>
          <a:xfrm>
            <a:off x="-740994" y="-896691"/>
            <a:ext cx="10625988" cy="8781521"/>
            <a:chOff x="-740994" y="-896691"/>
            <a:chExt cx="10625988" cy="8781521"/>
          </a:xfrm>
        </p:grpSpPr>
        <p:grpSp>
          <p:nvGrpSpPr>
            <p:cNvPr id="517" name="Google Shape;517;p57"/>
            <p:cNvGrpSpPr/>
            <p:nvPr/>
          </p:nvGrpSpPr>
          <p:grpSpPr>
            <a:xfrm>
              <a:off x="-78450" y="2008500"/>
              <a:ext cx="9300900" cy="1126500"/>
              <a:chOff x="-99300" y="2008500"/>
              <a:chExt cx="9300900" cy="1126500"/>
            </a:xfrm>
          </p:grpSpPr>
          <p:sp>
            <p:nvSpPr>
              <p:cNvPr id="518" name="Google Shape;518;p57"/>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57"/>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 name="Google Shape;520;p57"/>
            <p:cNvGrpSpPr/>
            <p:nvPr/>
          </p:nvGrpSpPr>
          <p:grpSpPr>
            <a:xfrm rot="1800013">
              <a:off x="-1161967" y="1877267"/>
              <a:ext cx="11467935" cy="1388965"/>
              <a:chOff x="-99300" y="2008500"/>
              <a:chExt cx="9300900" cy="1126500"/>
            </a:xfrm>
          </p:grpSpPr>
          <p:sp>
            <p:nvSpPr>
              <p:cNvPr id="521" name="Google Shape;521;p57"/>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57"/>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 name="Google Shape;523;p57"/>
            <p:cNvGrpSpPr/>
            <p:nvPr/>
          </p:nvGrpSpPr>
          <p:grpSpPr>
            <a:xfrm flipH="1" rot="-1800013">
              <a:off x="-1161967" y="1877267"/>
              <a:ext cx="11467935" cy="1388965"/>
              <a:chOff x="-99300" y="2008500"/>
              <a:chExt cx="9300900" cy="1126500"/>
            </a:xfrm>
          </p:grpSpPr>
          <p:sp>
            <p:nvSpPr>
              <p:cNvPr id="524" name="Google Shape;524;p57"/>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57"/>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 name="Google Shape;526;p57"/>
            <p:cNvSpPr/>
            <p:nvPr/>
          </p:nvSpPr>
          <p:spPr>
            <a:xfrm rot="-1799888">
              <a:off x="5304668" y="2163619"/>
              <a:ext cx="1389079" cy="5759821"/>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57"/>
            <p:cNvSpPr/>
            <p:nvPr/>
          </p:nvSpPr>
          <p:spPr>
            <a:xfrm flipH="1" rot="1799888">
              <a:off x="2450253" y="2163619"/>
              <a:ext cx="1389079" cy="5759821"/>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57"/>
            <p:cNvSpPr/>
            <p:nvPr/>
          </p:nvSpPr>
          <p:spPr>
            <a:xfrm>
              <a:off x="4008750" y="25509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29" name="Google Shape;529;p57"/>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530" name="Google Shape;530;p57"/>
          <p:cNvSpPr txBox="1"/>
          <p:nvPr>
            <p:ph hasCustomPrompt="1" type="title"/>
          </p:nvPr>
        </p:nvSpPr>
        <p:spPr>
          <a:xfrm>
            <a:off x="1428791" y="1675711"/>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31" name="Google Shape;531;p57"/>
          <p:cNvSpPr txBox="1"/>
          <p:nvPr>
            <p:ph idx="1" type="subTitle"/>
          </p:nvPr>
        </p:nvSpPr>
        <p:spPr>
          <a:xfrm>
            <a:off x="727841" y="2352849"/>
            <a:ext cx="2287800" cy="371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532" name="Google Shape;532;p57"/>
          <p:cNvSpPr txBox="1"/>
          <p:nvPr>
            <p:ph idx="2" type="subTitle"/>
          </p:nvPr>
        </p:nvSpPr>
        <p:spPr>
          <a:xfrm>
            <a:off x="727850" y="2834829"/>
            <a:ext cx="2287800" cy="1058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533" name="Google Shape;533;p57"/>
          <p:cNvSpPr txBox="1"/>
          <p:nvPr>
            <p:ph hasCustomPrompt="1" idx="3" type="title"/>
          </p:nvPr>
        </p:nvSpPr>
        <p:spPr>
          <a:xfrm>
            <a:off x="4129046" y="1675711"/>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34" name="Google Shape;534;p57"/>
          <p:cNvSpPr txBox="1"/>
          <p:nvPr>
            <p:ph idx="4" type="subTitle"/>
          </p:nvPr>
        </p:nvSpPr>
        <p:spPr>
          <a:xfrm>
            <a:off x="3428100" y="2352849"/>
            <a:ext cx="2287800" cy="371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535" name="Google Shape;535;p57"/>
          <p:cNvSpPr txBox="1"/>
          <p:nvPr>
            <p:ph idx="5" type="subTitle"/>
          </p:nvPr>
        </p:nvSpPr>
        <p:spPr>
          <a:xfrm>
            <a:off x="3428103" y="2834829"/>
            <a:ext cx="2287800" cy="1058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536" name="Google Shape;536;p57"/>
          <p:cNvSpPr txBox="1"/>
          <p:nvPr>
            <p:ph hasCustomPrompt="1" idx="6" type="title"/>
          </p:nvPr>
        </p:nvSpPr>
        <p:spPr>
          <a:xfrm>
            <a:off x="6829309" y="1675711"/>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37" name="Google Shape;537;p57"/>
          <p:cNvSpPr txBox="1"/>
          <p:nvPr>
            <p:ph idx="7" type="subTitle"/>
          </p:nvPr>
        </p:nvSpPr>
        <p:spPr>
          <a:xfrm>
            <a:off x="6128359" y="2352849"/>
            <a:ext cx="2287800" cy="371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538" name="Google Shape;538;p57"/>
          <p:cNvSpPr txBox="1"/>
          <p:nvPr>
            <p:ph idx="8" type="subTitle"/>
          </p:nvPr>
        </p:nvSpPr>
        <p:spPr>
          <a:xfrm>
            <a:off x="6128355" y="2834829"/>
            <a:ext cx="2287800" cy="1058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539" name="Google Shape;539;p57"/>
          <p:cNvSpPr txBox="1"/>
          <p:nvPr>
            <p:ph idx="9"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_1_4">
    <p:spTree>
      <p:nvGrpSpPr>
        <p:cNvPr id="540" name="Shape 540"/>
        <p:cNvGrpSpPr/>
        <p:nvPr/>
      </p:nvGrpSpPr>
      <p:grpSpPr>
        <a:xfrm>
          <a:off x="0" y="0"/>
          <a:ext cx="0" cy="0"/>
          <a:chOff x="0" y="0"/>
          <a:chExt cx="0" cy="0"/>
        </a:xfrm>
      </p:grpSpPr>
      <p:sp>
        <p:nvSpPr>
          <p:cNvPr id="541" name="Google Shape;541;p58"/>
          <p:cNvSpPr/>
          <p:nvPr/>
        </p:nvSpPr>
        <p:spPr>
          <a:xfrm rot="10800000">
            <a:off x="2235900" y="0"/>
            <a:ext cx="6908100" cy="5143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2" name="Google Shape;542;p58"/>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543" name="Google Shape;543;p58"/>
          <p:cNvSpPr txBox="1"/>
          <p:nvPr>
            <p:ph type="title"/>
          </p:nvPr>
        </p:nvSpPr>
        <p:spPr>
          <a:xfrm>
            <a:off x="720000" y="387600"/>
            <a:ext cx="77016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544" name="Google Shape;544;p58"/>
          <p:cNvSpPr txBox="1"/>
          <p:nvPr>
            <p:ph idx="1" type="subTitle"/>
          </p:nvPr>
        </p:nvSpPr>
        <p:spPr>
          <a:xfrm>
            <a:off x="725444" y="1939150"/>
            <a:ext cx="21753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gn="ctr">
              <a:lnSpc>
                <a:spcPct val="100000"/>
              </a:lnSpc>
              <a:spcBef>
                <a:spcPts val="0"/>
              </a:spcBef>
              <a:spcAft>
                <a:spcPts val="0"/>
              </a:spcAft>
              <a:buNone/>
              <a:defRPr sz="2600">
                <a:latin typeface="Bebas Neue"/>
                <a:ea typeface="Bebas Neue"/>
                <a:cs typeface="Bebas Neue"/>
                <a:sym typeface="Bebas Neue"/>
              </a:defRPr>
            </a:lvl2pPr>
            <a:lvl3pPr lvl="2" rtl="0" algn="ctr">
              <a:lnSpc>
                <a:spcPct val="100000"/>
              </a:lnSpc>
              <a:spcBef>
                <a:spcPts val="0"/>
              </a:spcBef>
              <a:spcAft>
                <a:spcPts val="0"/>
              </a:spcAft>
              <a:buNone/>
              <a:defRPr sz="2600">
                <a:latin typeface="Bebas Neue"/>
                <a:ea typeface="Bebas Neue"/>
                <a:cs typeface="Bebas Neue"/>
                <a:sym typeface="Bebas Neue"/>
              </a:defRPr>
            </a:lvl3pPr>
            <a:lvl4pPr lvl="3" rtl="0" algn="ctr">
              <a:lnSpc>
                <a:spcPct val="100000"/>
              </a:lnSpc>
              <a:spcBef>
                <a:spcPts val="0"/>
              </a:spcBef>
              <a:spcAft>
                <a:spcPts val="0"/>
              </a:spcAft>
              <a:buNone/>
              <a:defRPr sz="2600">
                <a:latin typeface="Bebas Neue"/>
                <a:ea typeface="Bebas Neue"/>
                <a:cs typeface="Bebas Neue"/>
                <a:sym typeface="Bebas Neue"/>
              </a:defRPr>
            </a:lvl4pPr>
            <a:lvl5pPr lvl="4" rtl="0" algn="ctr">
              <a:lnSpc>
                <a:spcPct val="100000"/>
              </a:lnSpc>
              <a:spcBef>
                <a:spcPts val="0"/>
              </a:spcBef>
              <a:spcAft>
                <a:spcPts val="0"/>
              </a:spcAft>
              <a:buNone/>
              <a:defRPr sz="2600">
                <a:latin typeface="Bebas Neue"/>
                <a:ea typeface="Bebas Neue"/>
                <a:cs typeface="Bebas Neue"/>
                <a:sym typeface="Bebas Neue"/>
              </a:defRPr>
            </a:lvl5pPr>
            <a:lvl6pPr lvl="5" rtl="0" algn="ctr">
              <a:lnSpc>
                <a:spcPct val="100000"/>
              </a:lnSpc>
              <a:spcBef>
                <a:spcPts val="0"/>
              </a:spcBef>
              <a:spcAft>
                <a:spcPts val="0"/>
              </a:spcAft>
              <a:buNone/>
              <a:defRPr sz="2600">
                <a:latin typeface="Bebas Neue"/>
                <a:ea typeface="Bebas Neue"/>
                <a:cs typeface="Bebas Neue"/>
                <a:sym typeface="Bebas Neue"/>
              </a:defRPr>
            </a:lvl6pPr>
            <a:lvl7pPr lvl="6" rtl="0" algn="ctr">
              <a:lnSpc>
                <a:spcPct val="100000"/>
              </a:lnSpc>
              <a:spcBef>
                <a:spcPts val="0"/>
              </a:spcBef>
              <a:spcAft>
                <a:spcPts val="0"/>
              </a:spcAft>
              <a:buNone/>
              <a:defRPr sz="2600">
                <a:latin typeface="Bebas Neue"/>
                <a:ea typeface="Bebas Neue"/>
                <a:cs typeface="Bebas Neue"/>
                <a:sym typeface="Bebas Neue"/>
              </a:defRPr>
            </a:lvl7pPr>
            <a:lvl8pPr lvl="7" rtl="0" algn="ctr">
              <a:lnSpc>
                <a:spcPct val="100000"/>
              </a:lnSpc>
              <a:spcBef>
                <a:spcPts val="0"/>
              </a:spcBef>
              <a:spcAft>
                <a:spcPts val="0"/>
              </a:spcAft>
              <a:buNone/>
              <a:defRPr sz="2600">
                <a:latin typeface="Bebas Neue"/>
                <a:ea typeface="Bebas Neue"/>
                <a:cs typeface="Bebas Neue"/>
                <a:sym typeface="Bebas Neue"/>
              </a:defRPr>
            </a:lvl8pPr>
            <a:lvl9pPr lvl="8" rtl="0" algn="ctr">
              <a:lnSpc>
                <a:spcPct val="100000"/>
              </a:lnSpc>
              <a:spcBef>
                <a:spcPts val="0"/>
              </a:spcBef>
              <a:spcAft>
                <a:spcPts val="0"/>
              </a:spcAft>
              <a:buNone/>
              <a:defRPr sz="2600">
                <a:latin typeface="Bebas Neue"/>
                <a:ea typeface="Bebas Neue"/>
                <a:cs typeface="Bebas Neue"/>
                <a:sym typeface="Bebas Neue"/>
              </a:defRPr>
            </a:lvl9pPr>
          </a:lstStyle>
          <a:p/>
        </p:txBody>
      </p:sp>
      <p:sp>
        <p:nvSpPr>
          <p:cNvPr id="545" name="Google Shape;545;p58"/>
          <p:cNvSpPr txBox="1"/>
          <p:nvPr>
            <p:ph idx="2" type="subTitle"/>
          </p:nvPr>
        </p:nvSpPr>
        <p:spPr>
          <a:xfrm>
            <a:off x="725444" y="2310538"/>
            <a:ext cx="2175300" cy="6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546" name="Google Shape;546;p58"/>
          <p:cNvSpPr txBox="1"/>
          <p:nvPr>
            <p:ph idx="3" type="subTitle"/>
          </p:nvPr>
        </p:nvSpPr>
        <p:spPr>
          <a:xfrm>
            <a:off x="725444" y="3725548"/>
            <a:ext cx="21753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gn="ctr">
              <a:lnSpc>
                <a:spcPct val="100000"/>
              </a:lnSpc>
              <a:spcBef>
                <a:spcPts val="0"/>
              </a:spcBef>
              <a:spcAft>
                <a:spcPts val="0"/>
              </a:spcAft>
              <a:buNone/>
              <a:defRPr sz="2600">
                <a:latin typeface="Bebas Neue"/>
                <a:ea typeface="Bebas Neue"/>
                <a:cs typeface="Bebas Neue"/>
                <a:sym typeface="Bebas Neue"/>
              </a:defRPr>
            </a:lvl2pPr>
            <a:lvl3pPr lvl="2" rtl="0" algn="ctr">
              <a:lnSpc>
                <a:spcPct val="100000"/>
              </a:lnSpc>
              <a:spcBef>
                <a:spcPts val="0"/>
              </a:spcBef>
              <a:spcAft>
                <a:spcPts val="0"/>
              </a:spcAft>
              <a:buNone/>
              <a:defRPr sz="2600">
                <a:latin typeface="Bebas Neue"/>
                <a:ea typeface="Bebas Neue"/>
                <a:cs typeface="Bebas Neue"/>
                <a:sym typeface="Bebas Neue"/>
              </a:defRPr>
            </a:lvl3pPr>
            <a:lvl4pPr lvl="3" rtl="0" algn="ctr">
              <a:lnSpc>
                <a:spcPct val="100000"/>
              </a:lnSpc>
              <a:spcBef>
                <a:spcPts val="0"/>
              </a:spcBef>
              <a:spcAft>
                <a:spcPts val="0"/>
              </a:spcAft>
              <a:buNone/>
              <a:defRPr sz="2600">
                <a:latin typeface="Bebas Neue"/>
                <a:ea typeface="Bebas Neue"/>
                <a:cs typeface="Bebas Neue"/>
                <a:sym typeface="Bebas Neue"/>
              </a:defRPr>
            </a:lvl4pPr>
            <a:lvl5pPr lvl="4" rtl="0" algn="ctr">
              <a:lnSpc>
                <a:spcPct val="100000"/>
              </a:lnSpc>
              <a:spcBef>
                <a:spcPts val="0"/>
              </a:spcBef>
              <a:spcAft>
                <a:spcPts val="0"/>
              </a:spcAft>
              <a:buNone/>
              <a:defRPr sz="2600">
                <a:latin typeface="Bebas Neue"/>
                <a:ea typeface="Bebas Neue"/>
                <a:cs typeface="Bebas Neue"/>
                <a:sym typeface="Bebas Neue"/>
              </a:defRPr>
            </a:lvl5pPr>
            <a:lvl6pPr lvl="5" rtl="0" algn="ctr">
              <a:lnSpc>
                <a:spcPct val="100000"/>
              </a:lnSpc>
              <a:spcBef>
                <a:spcPts val="0"/>
              </a:spcBef>
              <a:spcAft>
                <a:spcPts val="0"/>
              </a:spcAft>
              <a:buNone/>
              <a:defRPr sz="2600">
                <a:latin typeface="Bebas Neue"/>
                <a:ea typeface="Bebas Neue"/>
                <a:cs typeface="Bebas Neue"/>
                <a:sym typeface="Bebas Neue"/>
              </a:defRPr>
            </a:lvl6pPr>
            <a:lvl7pPr lvl="6" rtl="0" algn="ctr">
              <a:lnSpc>
                <a:spcPct val="100000"/>
              </a:lnSpc>
              <a:spcBef>
                <a:spcPts val="0"/>
              </a:spcBef>
              <a:spcAft>
                <a:spcPts val="0"/>
              </a:spcAft>
              <a:buNone/>
              <a:defRPr sz="2600">
                <a:latin typeface="Bebas Neue"/>
                <a:ea typeface="Bebas Neue"/>
                <a:cs typeface="Bebas Neue"/>
                <a:sym typeface="Bebas Neue"/>
              </a:defRPr>
            </a:lvl7pPr>
            <a:lvl8pPr lvl="7" rtl="0" algn="ctr">
              <a:lnSpc>
                <a:spcPct val="100000"/>
              </a:lnSpc>
              <a:spcBef>
                <a:spcPts val="0"/>
              </a:spcBef>
              <a:spcAft>
                <a:spcPts val="0"/>
              </a:spcAft>
              <a:buNone/>
              <a:defRPr sz="2600">
                <a:latin typeface="Bebas Neue"/>
                <a:ea typeface="Bebas Neue"/>
                <a:cs typeface="Bebas Neue"/>
                <a:sym typeface="Bebas Neue"/>
              </a:defRPr>
            </a:lvl8pPr>
            <a:lvl9pPr lvl="8" rtl="0" algn="ctr">
              <a:lnSpc>
                <a:spcPct val="100000"/>
              </a:lnSpc>
              <a:spcBef>
                <a:spcPts val="0"/>
              </a:spcBef>
              <a:spcAft>
                <a:spcPts val="0"/>
              </a:spcAft>
              <a:buNone/>
              <a:defRPr sz="2600">
                <a:latin typeface="Bebas Neue"/>
                <a:ea typeface="Bebas Neue"/>
                <a:cs typeface="Bebas Neue"/>
                <a:sym typeface="Bebas Neue"/>
              </a:defRPr>
            </a:lvl9pPr>
          </a:lstStyle>
          <a:p/>
        </p:txBody>
      </p:sp>
      <p:sp>
        <p:nvSpPr>
          <p:cNvPr id="547" name="Google Shape;547;p58"/>
          <p:cNvSpPr txBox="1"/>
          <p:nvPr>
            <p:ph idx="4" type="subTitle"/>
          </p:nvPr>
        </p:nvSpPr>
        <p:spPr>
          <a:xfrm>
            <a:off x="725444" y="4096950"/>
            <a:ext cx="2175300" cy="6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548" name="Google Shape;548;p58"/>
          <p:cNvSpPr txBox="1"/>
          <p:nvPr>
            <p:ph hasCustomPrompt="1" idx="5" type="title"/>
          </p:nvPr>
        </p:nvSpPr>
        <p:spPr>
          <a:xfrm>
            <a:off x="1460288" y="1326804"/>
            <a:ext cx="7056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49" name="Google Shape;549;p58"/>
          <p:cNvSpPr txBox="1"/>
          <p:nvPr>
            <p:ph hasCustomPrompt="1" idx="6" type="title"/>
          </p:nvPr>
        </p:nvSpPr>
        <p:spPr>
          <a:xfrm>
            <a:off x="1460288" y="3113213"/>
            <a:ext cx="7056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50" name="Google Shape;550;p58"/>
          <p:cNvSpPr txBox="1"/>
          <p:nvPr>
            <p:ph idx="7" type="subTitle"/>
          </p:nvPr>
        </p:nvSpPr>
        <p:spPr>
          <a:xfrm>
            <a:off x="6243262" y="1939150"/>
            <a:ext cx="21753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gn="ctr">
              <a:lnSpc>
                <a:spcPct val="100000"/>
              </a:lnSpc>
              <a:spcBef>
                <a:spcPts val="0"/>
              </a:spcBef>
              <a:spcAft>
                <a:spcPts val="0"/>
              </a:spcAft>
              <a:buNone/>
              <a:defRPr sz="2600">
                <a:latin typeface="Bebas Neue"/>
                <a:ea typeface="Bebas Neue"/>
                <a:cs typeface="Bebas Neue"/>
                <a:sym typeface="Bebas Neue"/>
              </a:defRPr>
            </a:lvl2pPr>
            <a:lvl3pPr lvl="2" rtl="0" algn="ctr">
              <a:lnSpc>
                <a:spcPct val="100000"/>
              </a:lnSpc>
              <a:spcBef>
                <a:spcPts val="0"/>
              </a:spcBef>
              <a:spcAft>
                <a:spcPts val="0"/>
              </a:spcAft>
              <a:buNone/>
              <a:defRPr sz="2600">
                <a:latin typeface="Bebas Neue"/>
                <a:ea typeface="Bebas Neue"/>
                <a:cs typeface="Bebas Neue"/>
                <a:sym typeface="Bebas Neue"/>
              </a:defRPr>
            </a:lvl3pPr>
            <a:lvl4pPr lvl="3" rtl="0" algn="ctr">
              <a:lnSpc>
                <a:spcPct val="100000"/>
              </a:lnSpc>
              <a:spcBef>
                <a:spcPts val="0"/>
              </a:spcBef>
              <a:spcAft>
                <a:spcPts val="0"/>
              </a:spcAft>
              <a:buNone/>
              <a:defRPr sz="2600">
                <a:latin typeface="Bebas Neue"/>
                <a:ea typeface="Bebas Neue"/>
                <a:cs typeface="Bebas Neue"/>
                <a:sym typeface="Bebas Neue"/>
              </a:defRPr>
            </a:lvl4pPr>
            <a:lvl5pPr lvl="4" rtl="0" algn="ctr">
              <a:lnSpc>
                <a:spcPct val="100000"/>
              </a:lnSpc>
              <a:spcBef>
                <a:spcPts val="0"/>
              </a:spcBef>
              <a:spcAft>
                <a:spcPts val="0"/>
              </a:spcAft>
              <a:buNone/>
              <a:defRPr sz="2600">
                <a:latin typeface="Bebas Neue"/>
                <a:ea typeface="Bebas Neue"/>
                <a:cs typeface="Bebas Neue"/>
                <a:sym typeface="Bebas Neue"/>
              </a:defRPr>
            </a:lvl5pPr>
            <a:lvl6pPr lvl="5" rtl="0" algn="ctr">
              <a:lnSpc>
                <a:spcPct val="100000"/>
              </a:lnSpc>
              <a:spcBef>
                <a:spcPts val="0"/>
              </a:spcBef>
              <a:spcAft>
                <a:spcPts val="0"/>
              </a:spcAft>
              <a:buNone/>
              <a:defRPr sz="2600">
                <a:latin typeface="Bebas Neue"/>
                <a:ea typeface="Bebas Neue"/>
                <a:cs typeface="Bebas Neue"/>
                <a:sym typeface="Bebas Neue"/>
              </a:defRPr>
            </a:lvl6pPr>
            <a:lvl7pPr lvl="6" rtl="0" algn="ctr">
              <a:lnSpc>
                <a:spcPct val="100000"/>
              </a:lnSpc>
              <a:spcBef>
                <a:spcPts val="0"/>
              </a:spcBef>
              <a:spcAft>
                <a:spcPts val="0"/>
              </a:spcAft>
              <a:buNone/>
              <a:defRPr sz="2600">
                <a:latin typeface="Bebas Neue"/>
                <a:ea typeface="Bebas Neue"/>
                <a:cs typeface="Bebas Neue"/>
                <a:sym typeface="Bebas Neue"/>
              </a:defRPr>
            </a:lvl7pPr>
            <a:lvl8pPr lvl="7" rtl="0" algn="ctr">
              <a:lnSpc>
                <a:spcPct val="100000"/>
              </a:lnSpc>
              <a:spcBef>
                <a:spcPts val="0"/>
              </a:spcBef>
              <a:spcAft>
                <a:spcPts val="0"/>
              </a:spcAft>
              <a:buNone/>
              <a:defRPr sz="2600">
                <a:latin typeface="Bebas Neue"/>
                <a:ea typeface="Bebas Neue"/>
                <a:cs typeface="Bebas Neue"/>
                <a:sym typeface="Bebas Neue"/>
              </a:defRPr>
            </a:lvl8pPr>
            <a:lvl9pPr lvl="8" rtl="0" algn="ctr">
              <a:lnSpc>
                <a:spcPct val="100000"/>
              </a:lnSpc>
              <a:spcBef>
                <a:spcPts val="0"/>
              </a:spcBef>
              <a:spcAft>
                <a:spcPts val="0"/>
              </a:spcAft>
              <a:buNone/>
              <a:defRPr sz="2600">
                <a:latin typeface="Bebas Neue"/>
                <a:ea typeface="Bebas Neue"/>
                <a:cs typeface="Bebas Neue"/>
                <a:sym typeface="Bebas Neue"/>
              </a:defRPr>
            </a:lvl9pPr>
          </a:lstStyle>
          <a:p/>
        </p:txBody>
      </p:sp>
      <p:sp>
        <p:nvSpPr>
          <p:cNvPr id="551" name="Google Shape;551;p58"/>
          <p:cNvSpPr txBox="1"/>
          <p:nvPr>
            <p:ph idx="8" type="subTitle"/>
          </p:nvPr>
        </p:nvSpPr>
        <p:spPr>
          <a:xfrm>
            <a:off x="6243262" y="2310538"/>
            <a:ext cx="2175300" cy="6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552" name="Google Shape;552;p58"/>
          <p:cNvSpPr txBox="1"/>
          <p:nvPr>
            <p:ph idx="9" type="subTitle"/>
          </p:nvPr>
        </p:nvSpPr>
        <p:spPr>
          <a:xfrm>
            <a:off x="6243262" y="3725548"/>
            <a:ext cx="21753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gn="ctr">
              <a:lnSpc>
                <a:spcPct val="100000"/>
              </a:lnSpc>
              <a:spcBef>
                <a:spcPts val="0"/>
              </a:spcBef>
              <a:spcAft>
                <a:spcPts val="0"/>
              </a:spcAft>
              <a:buNone/>
              <a:defRPr sz="2600">
                <a:latin typeface="Bebas Neue"/>
                <a:ea typeface="Bebas Neue"/>
                <a:cs typeface="Bebas Neue"/>
                <a:sym typeface="Bebas Neue"/>
              </a:defRPr>
            </a:lvl2pPr>
            <a:lvl3pPr lvl="2" rtl="0" algn="ctr">
              <a:lnSpc>
                <a:spcPct val="100000"/>
              </a:lnSpc>
              <a:spcBef>
                <a:spcPts val="0"/>
              </a:spcBef>
              <a:spcAft>
                <a:spcPts val="0"/>
              </a:spcAft>
              <a:buNone/>
              <a:defRPr sz="2600">
                <a:latin typeface="Bebas Neue"/>
                <a:ea typeface="Bebas Neue"/>
                <a:cs typeface="Bebas Neue"/>
                <a:sym typeface="Bebas Neue"/>
              </a:defRPr>
            </a:lvl3pPr>
            <a:lvl4pPr lvl="3" rtl="0" algn="ctr">
              <a:lnSpc>
                <a:spcPct val="100000"/>
              </a:lnSpc>
              <a:spcBef>
                <a:spcPts val="0"/>
              </a:spcBef>
              <a:spcAft>
                <a:spcPts val="0"/>
              </a:spcAft>
              <a:buNone/>
              <a:defRPr sz="2600">
                <a:latin typeface="Bebas Neue"/>
                <a:ea typeface="Bebas Neue"/>
                <a:cs typeface="Bebas Neue"/>
                <a:sym typeface="Bebas Neue"/>
              </a:defRPr>
            </a:lvl4pPr>
            <a:lvl5pPr lvl="4" rtl="0" algn="ctr">
              <a:lnSpc>
                <a:spcPct val="100000"/>
              </a:lnSpc>
              <a:spcBef>
                <a:spcPts val="0"/>
              </a:spcBef>
              <a:spcAft>
                <a:spcPts val="0"/>
              </a:spcAft>
              <a:buNone/>
              <a:defRPr sz="2600">
                <a:latin typeface="Bebas Neue"/>
                <a:ea typeface="Bebas Neue"/>
                <a:cs typeface="Bebas Neue"/>
                <a:sym typeface="Bebas Neue"/>
              </a:defRPr>
            </a:lvl5pPr>
            <a:lvl6pPr lvl="5" rtl="0" algn="ctr">
              <a:lnSpc>
                <a:spcPct val="100000"/>
              </a:lnSpc>
              <a:spcBef>
                <a:spcPts val="0"/>
              </a:spcBef>
              <a:spcAft>
                <a:spcPts val="0"/>
              </a:spcAft>
              <a:buNone/>
              <a:defRPr sz="2600">
                <a:latin typeface="Bebas Neue"/>
                <a:ea typeface="Bebas Neue"/>
                <a:cs typeface="Bebas Neue"/>
                <a:sym typeface="Bebas Neue"/>
              </a:defRPr>
            </a:lvl6pPr>
            <a:lvl7pPr lvl="6" rtl="0" algn="ctr">
              <a:lnSpc>
                <a:spcPct val="100000"/>
              </a:lnSpc>
              <a:spcBef>
                <a:spcPts val="0"/>
              </a:spcBef>
              <a:spcAft>
                <a:spcPts val="0"/>
              </a:spcAft>
              <a:buNone/>
              <a:defRPr sz="2600">
                <a:latin typeface="Bebas Neue"/>
                <a:ea typeface="Bebas Neue"/>
                <a:cs typeface="Bebas Neue"/>
                <a:sym typeface="Bebas Neue"/>
              </a:defRPr>
            </a:lvl7pPr>
            <a:lvl8pPr lvl="7" rtl="0" algn="ctr">
              <a:lnSpc>
                <a:spcPct val="100000"/>
              </a:lnSpc>
              <a:spcBef>
                <a:spcPts val="0"/>
              </a:spcBef>
              <a:spcAft>
                <a:spcPts val="0"/>
              </a:spcAft>
              <a:buNone/>
              <a:defRPr sz="2600">
                <a:latin typeface="Bebas Neue"/>
                <a:ea typeface="Bebas Neue"/>
                <a:cs typeface="Bebas Neue"/>
                <a:sym typeface="Bebas Neue"/>
              </a:defRPr>
            </a:lvl8pPr>
            <a:lvl9pPr lvl="8" rtl="0" algn="ctr">
              <a:lnSpc>
                <a:spcPct val="100000"/>
              </a:lnSpc>
              <a:spcBef>
                <a:spcPts val="0"/>
              </a:spcBef>
              <a:spcAft>
                <a:spcPts val="0"/>
              </a:spcAft>
              <a:buNone/>
              <a:defRPr sz="2600">
                <a:latin typeface="Bebas Neue"/>
                <a:ea typeface="Bebas Neue"/>
                <a:cs typeface="Bebas Neue"/>
                <a:sym typeface="Bebas Neue"/>
              </a:defRPr>
            </a:lvl9pPr>
          </a:lstStyle>
          <a:p/>
        </p:txBody>
      </p:sp>
      <p:sp>
        <p:nvSpPr>
          <p:cNvPr id="553" name="Google Shape;553;p58"/>
          <p:cNvSpPr txBox="1"/>
          <p:nvPr>
            <p:ph idx="13" type="subTitle"/>
          </p:nvPr>
        </p:nvSpPr>
        <p:spPr>
          <a:xfrm>
            <a:off x="6243262" y="4096950"/>
            <a:ext cx="2175300" cy="6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554" name="Google Shape;554;p58"/>
          <p:cNvSpPr txBox="1"/>
          <p:nvPr>
            <p:ph hasCustomPrompt="1" idx="14" type="title"/>
          </p:nvPr>
        </p:nvSpPr>
        <p:spPr>
          <a:xfrm>
            <a:off x="6978109" y="1326804"/>
            <a:ext cx="7056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55" name="Google Shape;555;p58"/>
          <p:cNvSpPr txBox="1"/>
          <p:nvPr>
            <p:ph hasCustomPrompt="1" idx="15" type="title"/>
          </p:nvPr>
        </p:nvSpPr>
        <p:spPr>
          <a:xfrm>
            <a:off x="6978109" y="3113213"/>
            <a:ext cx="7056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556" name="Shape 556"/>
        <p:cNvGrpSpPr/>
        <p:nvPr/>
      </p:nvGrpSpPr>
      <p:grpSpPr>
        <a:xfrm>
          <a:off x="0" y="0"/>
          <a:ext cx="0" cy="0"/>
          <a:chOff x="0" y="0"/>
          <a:chExt cx="0" cy="0"/>
        </a:xfrm>
      </p:grpSpPr>
      <p:sp>
        <p:nvSpPr>
          <p:cNvPr id="557" name="Google Shape;557;p59"/>
          <p:cNvSpPr/>
          <p:nvPr/>
        </p:nvSpPr>
        <p:spPr>
          <a:xfrm flipH="1" rot="5400000">
            <a:off x="1943075" y="-1993800"/>
            <a:ext cx="5256300" cy="9131100"/>
          </a:xfrm>
          <a:prstGeom prst="trapezoid">
            <a:avLst>
              <a:gd fmla="val 39471"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8" name="Google Shape;558;p59"/>
          <p:cNvPicPr preferRelativeResize="0"/>
          <p:nvPr/>
        </p:nvPicPr>
        <p:blipFill>
          <a:blip r:embed="rId2">
            <a:alphaModFix amt="36000"/>
          </a:blip>
          <a:stretch>
            <a:fillRect/>
          </a:stretch>
        </p:blipFill>
        <p:spPr>
          <a:xfrm flipH="1">
            <a:off x="0" y="0"/>
            <a:ext cx="9144000" cy="5143500"/>
          </a:xfrm>
          <a:prstGeom prst="rect">
            <a:avLst/>
          </a:prstGeom>
          <a:noFill/>
          <a:ln>
            <a:noFill/>
          </a:ln>
        </p:spPr>
      </p:pic>
      <p:sp>
        <p:nvSpPr>
          <p:cNvPr id="559" name="Google Shape;559;p59"/>
          <p:cNvSpPr txBox="1"/>
          <p:nvPr>
            <p:ph idx="1" type="subTitle"/>
          </p:nvPr>
        </p:nvSpPr>
        <p:spPr>
          <a:xfrm>
            <a:off x="845225" y="3660691"/>
            <a:ext cx="2070900" cy="371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560" name="Google Shape;560;p59"/>
          <p:cNvSpPr txBox="1"/>
          <p:nvPr>
            <p:ph idx="2" type="subTitle"/>
          </p:nvPr>
        </p:nvSpPr>
        <p:spPr>
          <a:xfrm>
            <a:off x="845225" y="4032095"/>
            <a:ext cx="2070900" cy="6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561" name="Google Shape;561;p59"/>
          <p:cNvSpPr txBox="1"/>
          <p:nvPr>
            <p:ph idx="3" type="subTitle"/>
          </p:nvPr>
        </p:nvSpPr>
        <p:spPr>
          <a:xfrm>
            <a:off x="3536550" y="3660691"/>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562" name="Google Shape;562;p59"/>
          <p:cNvSpPr txBox="1"/>
          <p:nvPr>
            <p:ph idx="4" type="subTitle"/>
          </p:nvPr>
        </p:nvSpPr>
        <p:spPr>
          <a:xfrm>
            <a:off x="3536550" y="4032095"/>
            <a:ext cx="2070900" cy="6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563" name="Google Shape;563;p59"/>
          <p:cNvSpPr txBox="1"/>
          <p:nvPr>
            <p:ph idx="5" type="subTitle"/>
          </p:nvPr>
        </p:nvSpPr>
        <p:spPr>
          <a:xfrm>
            <a:off x="6227875" y="3660691"/>
            <a:ext cx="2070900" cy="371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564" name="Google Shape;564;p59"/>
          <p:cNvSpPr txBox="1"/>
          <p:nvPr>
            <p:ph idx="6" type="subTitle"/>
          </p:nvPr>
        </p:nvSpPr>
        <p:spPr>
          <a:xfrm>
            <a:off x="6227875" y="4032095"/>
            <a:ext cx="2070900" cy="6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565" name="Google Shape;565;p59"/>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600"/>
              <a:buNone/>
              <a:defRPr/>
            </a:lvl1pPr>
            <a:lvl2pPr lvl="1" rtl="0" algn="ctr">
              <a:spcBef>
                <a:spcPts val="0"/>
              </a:spcBef>
              <a:spcAft>
                <a:spcPts val="0"/>
              </a:spcAft>
              <a:buSzPts val="3600"/>
              <a:buFont typeface="Bebas Neue"/>
              <a:buNone/>
              <a:defRPr>
                <a:latin typeface="Bebas Neue"/>
                <a:ea typeface="Bebas Neue"/>
                <a:cs typeface="Bebas Neue"/>
                <a:sym typeface="Bebas Neue"/>
              </a:defRPr>
            </a:lvl2pPr>
            <a:lvl3pPr lvl="2" rtl="0" algn="ctr">
              <a:spcBef>
                <a:spcPts val="0"/>
              </a:spcBef>
              <a:spcAft>
                <a:spcPts val="0"/>
              </a:spcAft>
              <a:buSzPts val="3600"/>
              <a:buFont typeface="Bebas Neue"/>
              <a:buNone/>
              <a:defRPr>
                <a:latin typeface="Bebas Neue"/>
                <a:ea typeface="Bebas Neue"/>
                <a:cs typeface="Bebas Neue"/>
                <a:sym typeface="Bebas Neue"/>
              </a:defRPr>
            </a:lvl3pPr>
            <a:lvl4pPr lvl="3" rtl="0" algn="ctr">
              <a:spcBef>
                <a:spcPts val="0"/>
              </a:spcBef>
              <a:spcAft>
                <a:spcPts val="0"/>
              </a:spcAft>
              <a:buSzPts val="3600"/>
              <a:buFont typeface="Bebas Neue"/>
              <a:buNone/>
              <a:defRPr>
                <a:latin typeface="Bebas Neue"/>
                <a:ea typeface="Bebas Neue"/>
                <a:cs typeface="Bebas Neue"/>
                <a:sym typeface="Bebas Neue"/>
              </a:defRPr>
            </a:lvl4pPr>
            <a:lvl5pPr lvl="4" rtl="0" algn="ctr">
              <a:spcBef>
                <a:spcPts val="0"/>
              </a:spcBef>
              <a:spcAft>
                <a:spcPts val="0"/>
              </a:spcAft>
              <a:buSzPts val="3600"/>
              <a:buFont typeface="Bebas Neue"/>
              <a:buNone/>
              <a:defRPr>
                <a:latin typeface="Bebas Neue"/>
                <a:ea typeface="Bebas Neue"/>
                <a:cs typeface="Bebas Neue"/>
                <a:sym typeface="Bebas Neue"/>
              </a:defRPr>
            </a:lvl5pPr>
            <a:lvl6pPr lvl="5" rtl="0" algn="ctr">
              <a:spcBef>
                <a:spcPts val="0"/>
              </a:spcBef>
              <a:spcAft>
                <a:spcPts val="0"/>
              </a:spcAft>
              <a:buSzPts val="3600"/>
              <a:buFont typeface="Bebas Neue"/>
              <a:buNone/>
              <a:defRPr>
                <a:latin typeface="Bebas Neue"/>
                <a:ea typeface="Bebas Neue"/>
                <a:cs typeface="Bebas Neue"/>
                <a:sym typeface="Bebas Neue"/>
              </a:defRPr>
            </a:lvl6pPr>
            <a:lvl7pPr lvl="6" rtl="0" algn="ctr">
              <a:spcBef>
                <a:spcPts val="0"/>
              </a:spcBef>
              <a:spcAft>
                <a:spcPts val="0"/>
              </a:spcAft>
              <a:buSzPts val="3600"/>
              <a:buFont typeface="Bebas Neue"/>
              <a:buNone/>
              <a:defRPr>
                <a:latin typeface="Bebas Neue"/>
                <a:ea typeface="Bebas Neue"/>
                <a:cs typeface="Bebas Neue"/>
                <a:sym typeface="Bebas Neue"/>
              </a:defRPr>
            </a:lvl7pPr>
            <a:lvl8pPr lvl="7" rtl="0" algn="ctr">
              <a:spcBef>
                <a:spcPts val="0"/>
              </a:spcBef>
              <a:spcAft>
                <a:spcPts val="0"/>
              </a:spcAft>
              <a:buSzPts val="3600"/>
              <a:buFont typeface="Bebas Neue"/>
              <a:buNone/>
              <a:defRPr>
                <a:latin typeface="Bebas Neue"/>
                <a:ea typeface="Bebas Neue"/>
                <a:cs typeface="Bebas Neue"/>
                <a:sym typeface="Bebas Neue"/>
              </a:defRPr>
            </a:lvl8pPr>
            <a:lvl9pPr lvl="8" rtl="0" algn="ctr">
              <a:spcBef>
                <a:spcPts val="0"/>
              </a:spcBef>
              <a:spcAft>
                <a:spcPts val="0"/>
              </a:spcAft>
              <a:buSzPts val="3600"/>
              <a:buFont typeface="Bebas Neue"/>
              <a:buNone/>
              <a:defRPr>
                <a:latin typeface="Bebas Neue"/>
                <a:ea typeface="Bebas Neue"/>
                <a:cs typeface="Bebas Neue"/>
                <a:sym typeface="Bebas Neue"/>
              </a:defRPr>
            </a:lvl9pPr>
          </a:lstStyle>
          <a:p/>
        </p:txBody>
      </p:sp>
      <p:sp>
        <p:nvSpPr>
          <p:cNvPr id="566" name="Google Shape;566;p59"/>
          <p:cNvSpPr txBox="1"/>
          <p:nvPr>
            <p:ph idx="7" type="subTitle"/>
          </p:nvPr>
        </p:nvSpPr>
        <p:spPr>
          <a:xfrm>
            <a:off x="845231" y="1921051"/>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567" name="Google Shape;567;p59"/>
          <p:cNvSpPr txBox="1"/>
          <p:nvPr>
            <p:ph idx="8" type="subTitle"/>
          </p:nvPr>
        </p:nvSpPr>
        <p:spPr>
          <a:xfrm>
            <a:off x="845231" y="2292453"/>
            <a:ext cx="2070900" cy="6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568" name="Google Shape;568;p59"/>
          <p:cNvSpPr txBox="1"/>
          <p:nvPr>
            <p:ph idx="9" type="subTitle"/>
          </p:nvPr>
        </p:nvSpPr>
        <p:spPr>
          <a:xfrm>
            <a:off x="3536550" y="1921051"/>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569" name="Google Shape;569;p59"/>
          <p:cNvSpPr txBox="1"/>
          <p:nvPr>
            <p:ph idx="13" type="subTitle"/>
          </p:nvPr>
        </p:nvSpPr>
        <p:spPr>
          <a:xfrm>
            <a:off x="3536550" y="2292453"/>
            <a:ext cx="2070900" cy="6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570" name="Google Shape;570;p59"/>
          <p:cNvSpPr txBox="1"/>
          <p:nvPr>
            <p:ph idx="14" type="subTitle"/>
          </p:nvPr>
        </p:nvSpPr>
        <p:spPr>
          <a:xfrm>
            <a:off x="6227875" y="1921051"/>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571" name="Google Shape;571;p59"/>
          <p:cNvSpPr txBox="1"/>
          <p:nvPr>
            <p:ph idx="15" type="subTitle"/>
          </p:nvPr>
        </p:nvSpPr>
        <p:spPr>
          <a:xfrm>
            <a:off x="6227875" y="2292453"/>
            <a:ext cx="2070900" cy="6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_1">
    <p:spTree>
      <p:nvGrpSpPr>
        <p:cNvPr id="572" name="Shape 572"/>
        <p:cNvGrpSpPr/>
        <p:nvPr/>
      </p:nvGrpSpPr>
      <p:grpSpPr>
        <a:xfrm>
          <a:off x="0" y="0"/>
          <a:ext cx="0" cy="0"/>
          <a:chOff x="0" y="0"/>
          <a:chExt cx="0" cy="0"/>
        </a:xfrm>
      </p:grpSpPr>
      <p:grpSp>
        <p:nvGrpSpPr>
          <p:cNvPr id="573" name="Google Shape;573;p60"/>
          <p:cNvGrpSpPr/>
          <p:nvPr/>
        </p:nvGrpSpPr>
        <p:grpSpPr>
          <a:xfrm>
            <a:off x="-538385" y="-2861598"/>
            <a:ext cx="5452219" cy="10866697"/>
            <a:chOff x="-420075" y="-3511250"/>
            <a:chExt cx="6125400" cy="12208400"/>
          </a:xfrm>
        </p:grpSpPr>
        <p:sp>
          <p:nvSpPr>
            <p:cNvPr id="574" name="Google Shape;574;p60"/>
            <p:cNvSpPr/>
            <p:nvPr/>
          </p:nvSpPr>
          <p:spPr>
            <a:xfrm rot="-2700000">
              <a:off x="476969" y="-2614206"/>
              <a:ext cx="4331312" cy="4331312"/>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60"/>
            <p:cNvSpPr/>
            <p:nvPr/>
          </p:nvSpPr>
          <p:spPr>
            <a:xfrm rot="8100000">
              <a:off x="476969" y="3468794"/>
              <a:ext cx="4331312" cy="4331312"/>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76" name="Google Shape;576;p60"/>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577" name="Google Shape;577;p60"/>
          <p:cNvSpPr txBox="1"/>
          <p:nvPr>
            <p:ph hasCustomPrompt="1" type="title"/>
          </p:nvPr>
        </p:nvSpPr>
        <p:spPr>
          <a:xfrm>
            <a:off x="4294482" y="562500"/>
            <a:ext cx="3709800" cy="745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5000"/>
              <a:buNone/>
              <a:defRPr sz="6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578" name="Google Shape;578;p60"/>
          <p:cNvSpPr txBox="1"/>
          <p:nvPr>
            <p:ph idx="1" type="subTitle"/>
          </p:nvPr>
        </p:nvSpPr>
        <p:spPr>
          <a:xfrm>
            <a:off x="4294482" y="1235703"/>
            <a:ext cx="3709800" cy="4383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sp>
        <p:nvSpPr>
          <p:cNvPr id="579" name="Google Shape;579;p60"/>
          <p:cNvSpPr txBox="1"/>
          <p:nvPr>
            <p:ph hasCustomPrompt="1" idx="2" type="title"/>
          </p:nvPr>
        </p:nvSpPr>
        <p:spPr>
          <a:xfrm>
            <a:off x="4294482" y="2038681"/>
            <a:ext cx="3709800" cy="745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5000"/>
              <a:buNone/>
              <a:defRPr sz="6000"/>
            </a:lvl1pPr>
            <a:lvl2pPr lvl="1" rtl="0">
              <a:spcBef>
                <a:spcPts val="0"/>
              </a:spcBef>
              <a:spcAft>
                <a:spcPts val="0"/>
              </a:spcAft>
              <a:buClr>
                <a:schemeClr val="accent4"/>
              </a:buClr>
              <a:buSzPts val="5000"/>
              <a:buNone/>
              <a:defRPr sz="5000">
                <a:solidFill>
                  <a:schemeClr val="accent4"/>
                </a:solidFill>
              </a:defRPr>
            </a:lvl2pPr>
            <a:lvl3pPr lvl="2" rtl="0">
              <a:spcBef>
                <a:spcPts val="0"/>
              </a:spcBef>
              <a:spcAft>
                <a:spcPts val="0"/>
              </a:spcAft>
              <a:buClr>
                <a:schemeClr val="accent4"/>
              </a:buClr>
              <a:buSzPts val="5000"/>
              <a:buNone/>
              <a:defRPr sz="5000">
                <a:solidFill>
                  <a:schemeClr val="accent4"/>
                </a:solidFill>
              </a:defRPr>
            </a:lvl3pPr>
            <a:lvl4pPr lvl="3" rtl="0">
              <a:spcBef>
                <a:spcPts val="0"/>
              </a:spcBef>
              <a:spcAft>
                <a:spcPts val="0"/>
              </a:spcAft>
              <a:buClr>
                <a:schemeClr val="accent4"/>
              </a:buClr>
              <a:buSzPts val="5000"/>
              <a:buNone/>
              <a:defRPr sz="5000">
                <a:solidFill>
                  <a:schemeClr val="accent4"/>
                </a:solidFill>
              </a:defRPr>
            </a:lvl4pPr>
            <a:lvl5pPr lvl="4" rtl="0">
              <a:spcBef>
                <a:spcPts val="0"/>
              </a:spcBef>
              <a:spcAft>
                <a:spcPts val="0"/>
              </a:spcAft>
              <a:buClr>
                <a:schemeClr val="accent4"/>
              </a:buClr>
              <a:buSzPts val="5000"/>
              <a:buNone/>
              <a:defRPr sz="5000">
                <a:solidFill>
                  <a:schemeClr val="accent4"/>
                </a:solidFill>
              </a:defRPr>
            </a:lvl5pPr>
            <a:lvl6pPr lvl="5" rtl="0">
              <a:spcBef>
                <a:spcPts val="0"/>
              </a:spcBef>
              <a:spcAft>
                <a:spcPts val="0"/>
              </a:spcAft>
              <a:buClr>
                <a:schemeClr val="accent4"/>
              </a:buClr>
              <a:buSzPts val="5000"/>
              <a:buNone/>
              <a:defRPr sz="5000">
                <a:solidFill>
                  <a:schemeClr val="accent4"/>
                </a:solidFill>
              </a:defRPr>
            </a:lvl6pPr>
            <a:lvl7pPr lvl="6" rtl="0">
              <a:spcBef>
                <a:spcPts val="0"/>
              </a:spcBef>
              <a:spcAft>
                <a:spcPts val="0"/>
              </a:spcAft>
              <a:buClr>
                <a:schemeClr val="accent4"/>
              </a:buClr>
              <a:buSzPts val="5000"/>
              <a:buNone/>
              <a:defRPr sz="5000">
                <a:solidFill>
                  <a:schemeClr val="accent4"/>
                </a:solidFill>
              </a:defRPr>
            </a:lvl7pPr>
            <a:lvl8pPr lvl="7" rtl="0">
              <a:spcBef>
                <a:spcPts val="0"/>
              </a:spcBef>
              <a:spcAft>
                <a:spcPts val="0"/>
              </a:spcAft>
              <a:buClr>
                <a:schemeClr val="accent4"/>
              </a:buClr>
              <a:buSzPts val="5000"/>
              <a:buNone/>
              <a:defRPr sz="5000">
                <a:solidFill>
                  <a:schemeClr val="accent4"/>
                </a:solidFill>
              </a:defRPr>
            </a:lvl8pPr>
            <a:lvl9pPr lvl="8" rtl="0">
              <a:spcBef>
                <a:spcPts val="0"/>
              </a:spcBef>
              <a:spcAft>
                <a:spcPts val="0"/>
              </a:spcAft>
              <a:buClr>
                <a:schemeClr val="accent4"/>
              </a:buClr>
              <a:buSzPts val="5000"/>
              <a:buNone/>
              <a:defRPr sz="5000">
                <a:solidFill>
                  <a:schemeClr val="accent4"/>
                </a:solidFill>
              </a:defRPr>
            </a:lvl9pPr>
          </a:lstStyle>
          <a:p>
            <a:r>
              <a:t>xx%</a:t>
            </a:r>
          </a:p>
        </p:txBody>
      </p:sp>
      <p:sp>
        <p:nvSpPr>
          <p:cNvPr id="580" name="Google Shape;580;p60"/>
          <p:cNvSpPr txBox="1"/>
          <p:nvPr>
            <p:ph idx="3" type="subTitle"/>
          </p:nvPr>
        </p:nvSpPr>
        <p:spPr>
          <a:xfrm>
            <a:off x="4294482" y="2711901"/>
            <a:ext cx="3709800" cy="4383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sp>
        <p:nvSpPr>
          <p:cNvPr id="581" name="Google Shape;581;p60"/>
          <p:cNvSpPr txBox="1"/>
          <p:nvPr>
            <p:ph hasCustomPrompt="1" idx="4" type="title"/>
          </p:nvPr>
        </p:nvSpPr>
        <p:spPr>
          <a:xfrm>
            <a:off x="4294482" y="3514862"/>
            <a:ext cx="3709800" cy="745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5000"/>
              <a:buNone/>
              <a:defRPr sz="6000"/>
            </a:lvl1pPr>
            <a:lvl2pPr lvl="1" rtl="0">
              <a:spcBef>
                <a:spcPts val="0"/>
              </a:spcBef>
              <a:spcAft>
                <a:spcPts val="0"/>
              </a:spcAft>
              <a:buClr>
                <a:schemeClr val="accent4"/>
              </a:buClr>
              <a:buSzPts val="5000"/>
              <a:buNone/>
              <a:defRPr sz="5000">
                <a:solidFill>
                  <a:schemeClr val="accent4"/>
                </a:solidFill>
              </a:defRPr>
            </a:lvl2pPr>
            <a:lvl3pPr lvl="2" rtl="0">
              <a:spcBef>
                <a:spcPts val="0"/>
              </a:spcBef>
              <a:spcAft>
                <a:spcPts val="0"/>
              </a:spcAft>
              <a:buClr>
                <a:schemeClr val="accent4"/>
              </a:buClr>
              <a:buSzPts val="5000"/>
              <a:buNone/>
              <a:defRPr sz="5000">
                <a:solidFill>
                  <a:schemeClr val="accent4"/>
                </a:solidFill>
              </a:defRPr>
            </a:lvl3pPr>
            <a:lvl4pPr lvl="3" rtl="0">
              <a:spcBef>
                <a:spcPts val="0"/>
              </a:spcBef>
              <a:spcAft>
                <a:spcPts val="0"/>
              </a:spcAft>
              <a:buClr>
                <a:schemeClr val="accent4"/>
              </a:buClr>
              <a:buSzPts val="5000"/>
              <a:buNone/>
              <a:defRPr sz="5000">
                <a:solidFill>
                  <a:schemeClr val="accent4"/>
                </a:solidFill>
              </a:defRPr>
            </a:lvl4pPr>
            <a:lvl5pPr lvl="4" rtl="0">
              <a:spcBef>
                <a:spcPts val="0"/>
              </a:spcBef>
              <a:spcAft>
                <a:spcPts val="0"/>
              </a:spcAft>
              <a:buClr>
                <a:schemeClr val="accent4"/>
              </a:buClr>
              <a:buSzPts val="5000"/>
              <a:buNone/>
              <a:defRPr sz="5000">
                <a:solidFill>
                  <a:schemeClr val="accent4"/>
                </a:solidFill>
              </a:defRPr>
            </a:lvl5pPr>
            <a:lvl6pPr lvl="5" rtl="0">
              <a:spcBef>
                <a:spcPts val="0"/>
              </a:spcBef>
              <a:spcAft>
                <a:spcPts val="0"/>
              </a:spcAft>
              <a:buClr>
                <a:schemeClr val="accent4"/>
              </a:buClr>
              <a:buSzPts val="5000"/>
              <a:buNone/>
              <a:defRPr sz="5000">
                <a:solidFill>
                  <a:schemeClr val="accent4"/>
                </a:solidFill>
              </a:defRPr>
            </a:lvl6pPr>
            <a:lvl7pPr lvl="6" rtl="0">
              <a:spcBef>
                <a:spcPts val="0"/>
              </a:spcBef>
              <a:spcAft>
                <a:spcPts val="0"/>
              </a:spcAft>
              <a:buClr>
                <a:schemeClr val="accent4"/>
              </a:buClr>
              <a:buSzPts val="5000"/>
              <a:buNone/>
              <a:defRPr sz="5000">
                <a:solidFill>
                  <a:schemeClr val="accent4"/>
                </a:solidFill>
              </a:defRPr>
            </a:lvl7pPr>
            <a:lvl8pPr lvl="7" rtl="0">
              <a:spcBef>
                <a:spcPts val="0"/>
              </a:spcBef>
              <a:spcAft>
                <a:spcPts val="0"/>
              </a:spcAft>
              <a:buClr>
                <a:schemeClr val="accent4"/>
              </a:buClr>
              <a:buSzPts val="5000"/>
              <a:buNone/>
              <a:defRPr sz="5000">
                <a:solidFill>
                  <a:schemeClr val="accent4"/>
                </a:solidFill>
              </a:defRPr>
            </a:lvl8pPr>
            <a:lvl9pPr lvl="8" rtl="0">
              <a:spcBef>
                <a:spcPts val="0"/>
              </a:spcBef>
              <a:spcAft>
                <a:spcPts val="0"/>
              </a:spcAft>
              <a:buClr>
                <a:schemeClr val="accent4"/>
              </a:buClr>
              <a:buSzPts val="5000"/>
              <a:buNone/>
              <a:defRPr sz="5000">
                <a:solidFill>
                  <a:schemeClr val="accent4"/>
                </a:solidFill>
              </a:defRPr>
            </a:lvl9pPr>
          </a:lstStyle>
          <a:p>
            <a:r>
              <a:t>xx%</a:t>
            </a:r>
          </a:p>
        </p:txBody>
      </p:sp>
      <p:sp>
        <p:nvSpPr>
          <p:cNvPr id="582" name="Google Shape;582;p60"/>
          <p:cNvSpPr txBox="1"/>
          <p:nvPr>
            <p:ph idx="5" type="subTitle"/>
          </p:nvPr>
        </p:nvSpPr>
        <p:spPr>
          <a:xfrm>
            <a:off x="4294482" y="4188076"/>
            <a:ext cx="3709800" cy="4383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0_1_1_1_1_1_1_1_1">
    <p:spTree>
      <p:nvGrpSpPr>
        <p:cNvPr id="583" name="Shape 583"/>
        <p:cNvGrpSpPr/>
        <p:nvPr/>
      </p:nvGrpSpPr>
      <p:grpSpPr>
        <a:xfrm>
          <a:off x="0" y="0"/>
          <a:ext cx="0" cy="0"/>
          <a:chOff x="0" y="0"/>
          <a:chExt cx="0" cy="0"/>
        </a:xfrm>
      </p:grpSpPr>
      <p:grpSp>
        <p:nvGrpSpPr>
          <p:cNvPr id="584" name="Google Shape;584;p61"/>
          <p:cNvGrpSpPr/>
          <p:nvPr/>
        </p:nvGrpSpPr>
        <p:grpSpPr>
          <a:xfrm>
            <a:off x="-2502189" y="0"/>
            <a:ext cx="15667350" cy="5143500"/>
            <a:chOff x="-1760125" y="0"/>
            <a:chExt cx="15667350" cy="5143500"/>
          </a:xfrm>
        </p:grpSpPr>
        <p:sp>
          <p:nvSpPr>
            <p:cNvPr id="585" name="Google Shape;585;p61"/>
            <p:cNvSpPr/>
            <p:nvPr/>
          </p:nvSpPr>
          <p:spPr>
            <a:xfrm flipH="1">
              <a:off x="-1760125" y="0"/>
              <a:ext cx="7857300" cy="5143500"/>
            </a:xfrm>
            <a:prstGeom prst="parallelogram">
              <a:avLst>
                <a:gd fmla="val 82171"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61"/>
            <p:cNvSpPr/>
            <p:nvPr/>
          </p:nvSpPr>
          <p:spPr>
            <a:xfrm flipH="1">
              <a:off x="6049925" y="0"/>
              <a:ext cx="7857300" cy="5143500"/>
            </a:xfrm>
            <a:prstGeom prst="parallelogram">
              <a:avLst>
                <a:gd fmla="val 82171"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87" name="Google Shape;587;p61"/>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588" name="Google Shape;588;p61"/>
          <p:cNvSpPr txBox="1"/>
          <p:nvPr>
            <p:ph idx="1" type="subTitle"/>
          </p:nvPr>
        </p:nvSpPr>
        <p:spPr>
          <a:xfrm>
            <a:off x="1536900" y="3904607"/>
            <a:ext cx="6070200" cy="770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sp>
        <p:nvSpPr>
          <p:cNvPr id="589" name="Google Shape;589;p61"/>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dk2"/>
              </a:buClr>
              <a:buSzPts val="3600"/>
              <a:buNone/>
              <a:defRPr/>
            </a:lvl1pPr>
            <a:lvl2pPr lvl="1" rtl="0">
              <a:spcBef>
                <a:spcPts val="0"/>
              </a:spcBef>
              <a:spcAft>
                <a:spcPts val="0"/>
              </a:spcAft>
              <a:buClr>
                <a:schemeClr val="dk1"/>
              </a:buClr>
              <a:buSzPts val="3600"/>
              <a:buFont typeface="Bebas Neue"/>
              <a:buNone/>
              <a:defRPr>
                <a:solidFill>
                  <a:schemeClr val="dk1"/>
                </a:solidFill>
                <a:latin typeface="Bebas Neue"/>
                <a:ea typeface="Bebas Neue"/>
                <a:cs typeface="Bebas Neue"/>
                <a:sym typeface="Bebas Neue"/>
              </a:defRPr>
            </a:lvl2pPr>
            <a:lvl3pPr lvl="2" rtl="0">
              <a:spcBef>
                <a:spcPts val="0"/>
              </a:spcBef>
              <a:spcAft>
                <a:spcPts val="0"/>
              </a:spcAft>
              <a:buClr>
                <a:schemeClr val="dk1"/>
              </a:buClr>
              <a:buSzPts val="3600"/>
              <a:buFont typeface="Bebas Neue"/>
              <a:buNone/>
              <a:defRPr>
                <a:solidFill>
                  <a:schemeClr val="dk1"/>
                </a:solidFill>
                <a:latin typeface="Bebas Neue"/>
                <a:ea typeface="Bebas Neue"/>
                <a:cs typeface="Bebas Neue"/>
                <a:sym typeface="Bebas Neue"/>
              </a:defRPr>
            </a:lvl3pPr>
            <a:lvl4pPr lvl="3" rtl="0">
              <a:spcBef>
                <a:spcPts val="0"/>
              </a:spcBef>
              <a:spcAft>
                <a:spcPts val="0"/>
              </a:spcAft>
              <a:buClr>
                <a:schemeClr val="dk1"/>
              </a:buClr>
              <a:buSzPts val="3600"/>
              <a:buFont typeface="Bebas Neue"/>
              <a:buNone/>
              <a:defRPr>
                <a:solidFill>
                  <a:schemeClr val="dk1"/>
                </a:solidFill>
                <a:latin typeface="Bebas Neue"/>
                <a:ea typeface="Bebas Neue"/>
                <a:cs typeface="Bebas Neue"/>
                <a:sym typeface="Bebas Neue"/>
              </a:defRPr>
            </a:lvl4pPr>
            <a:lvl5pPr lvl="4" rtl="0">
              <a:spcBef>
                <a:spcPts val="0"/>
              </a:spcBef>
              <a:spcAft>
                <a:spcPts val="0"/>
              </a:spcAft>
              <a:buClr>
                <a:schemeClr val="dk1"/>
              </a:buClr>
              <a:buSzPts val="3600"/>
              <a:buFont typeface="Bebas Neue"/>
              <a:buNone/>
              <a:defRPr>
                <a:solidFill>
                  <a:schemeClr val="dk1"/>
                </a:solidFill>
                <a:latin typeface="Bebas Neue"/>
                <a:ea typeface="Bebas Neue"/>
                <a:cs typeface="Bebas Neue"/>
                <a:sym typeface="Bebas Neue"/>
              </a:defRPr>
            </a:lvl5pPr>
            <a:lvl6pPr lvl="5" rtl="0">
              <a:spcBef>
                <a:spcPts val="0"/>
              </a:spcBef>
              <a:spcAft>
                <a:spcPts val="0"/>
              </a:spcAft>
              <a:buClr>
                <a:schemeClr val="dk1"/>
              </a:buClr>
              <a:buSzPts val="3600"/>
              <a:buFont typeface="Bebas Neue"/>
              <a:buNone/>
              <a:defRPr>
                <a:solidFill>
                  <a:schemeClr val="dk1"/>
                </a:solidFill>
                <a:latin typeface="Bebas Neue"/>
                <a:ea typeface="Bebas Neue"/>
                <a:cs typeface="Bebas Neue"/>
                <a:sym typeface="Bebas Neue"/>
              </a:defRPr>
            </a:lvl6pPr>
            <a:lvl7pPr lvl="6" rtl="0">
              <a:spcBef>
                <a:spcPts val="0"/>
              </a:spcBef>
              <a:spcAft>
                <a:spcPts val="0"/>
              </a:spcAft>
              <a:buClr>
                <a:schemeClr val="dk1"/>
              </a:buClr>
              <a:buSzPts val="3600"/>
              <a:buFont typeface="Bebas Neue"/>
              <a:buNone/>
              <a:defRPr>
                <a:solidFill>
                  <a:schemeClr val="dk1"/>
                </a:solidFill>
                <a:latin typeface="Bebas Neue"/>
                <a:ea typeface="Bebas Neue"/>
                <a:cs typeface="Bebas Neue"/>
                <a:sym typeface="Bebas Neue"/>
              </a:defRPr>
            </a:lvl7pPr>
            <a:lvl8pPr lvl="7" rtl="0">
              <a:spcBef>
                <a:spcPts val="0"/>
              </a:spcBef>
              <a:spcAft>
                <a:spcPts val="0"/>
              </a:spcAft>
              <a:buClr>
                <a:schemeClr val="dk1"/>
              </a:buClr>
              <a:buSzPts val="3600"/>
              <a:buFont typeface="Bebas Neue"/>
              <a:buNone/>
              <a:defRPr>
                <a:solidFill>
                  <a:schemeClr val="dk1"/>
                </a:solidFill>
                <a:latin typeface="Bebas Neue"/>
                <a:ea typeface="Bebas Neue"/>
                <a:cs typeface="Bebas Neue"/>
                <a:sym typeface="Bebas Neue"/>
              </a:defRPr>
            </a:lvl8pPr>
            <a:lvl9pPr lvl="8" rtl="0">
              <a:spcBef>
                <a:spcPts val="0"/>
              </a:spcBef>
              <a:spcAft>
                <a:spcPts val="0"/>
              </a:spcAft>
              <a:buClr>
                <a:schemeClr val="dk1"/>
              </a:buClr>
              <a:buSzPts val="3600"/>
              <a:buFont typeface="Bebas Neue"/>
              <a:buNone/>
              <a:defRPr>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0">
    <p:spTree>
      <p:nvGrpSpPr>
        <p:cNvPr id="590" name="Shape 590"/>
        <p:cNvGrpSpPr/>
        <p:nvPr/>
      </p:nvGrpSpPr>
      <p:grpSpPr>
        <a:xfrm>
          <a:off x="0" y="0"/>
          <a:ext cx="0" cy="0"/>
          <a:chOff x="0" y="0"/>
          <a:chExt cx="0" cy="0"/>
        </a:xfrm>
      </p:grpSpPr>
      <p:grpSp>
        <p:nvGrpSpPr>
          <p:cNvPr id="591" name="Google Shape;591;p62"/>
          <p:cNvGrpSpPr/>
          <p:nvPr/>
        </p:nvGrpSpPr>
        <p:grpSpPr>
          <a:xfrm>
            <a:off x="0" y="-150"/>
            <a:ext cx="9144000" cy="5143775"/>
            <a:chOff x="0" y="-150"/>
            <a:chExt cx="9144000" cy="5143775"/>
          </a:xfrm>
        </p:grpSpPr>
        <p:sp>
          <p:nvSpPr>
            <p:cNvPr id="592" name="Google Shape;592;p62"/>
            <p:cNvSpPr/>
            <p:nvPr/>
          </p:nvSpPr>
          <p:spPr>
            <a:xfrm>
              <a:off x="0" y="4058225"/>
              <a:ext cx="1085400" cy="1085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62"/>
            <p:cNvSpPr/>
            <p:nvPr/>
          </p:nvSpPr>
          <p:spPr>
            <a:xfrm rot="10800000">
              <a:off x="7366500" y="-150"/>
              <a:ext cx="1777500" cy="1777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94" name="Google Shape;594;p62"/>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595" name="Google Shape;595;p62"/>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20_1">
    <p:spTree>
      <p:nvGrpSpPr>
        <p:cNvPr id="596" name="Shape 596"/>
        <p:cNvGrpSpPr/>
        <p:nvPr/>
      </p:nvGrpSpPr>
      <p:grpSpPr>
        <a:xfrm>
          <a:off x="0" y="0"/>
          <a:ext cx="0" cy="0"/>
          <a:chOff x="0" y="0"/>
          <a:chExt cx="0" cy="0"/>
        </a:xfrm>
      </p:grpSpPr>
      <p:grpSp>
        <p:nvGrpSpPr>
          <p:cNvPr id="597" name="Google Shape;597;p63"/>
          <p:cNvGrpSpPr/>
          <p:nvPr/>
        </p:nvGrpSpPr>
        <p:grpSpPr>
          <a:xfrm>
            <a:off x="0" y="-225"/>
            <a:ext cx="9144000" cy="5143850"/>
            <a:chOff x="0" y="-225"/>
            <a:chExt cx="9144000" cy="5143850"/>
          </a:xfrm>
        </p:grpSpPr>
        <p:grpSp>
          <p:nvGrpSpPr>
            <p:cNvPr id="598" name="Google Shape;598;p63"/>
            <p:cNvGrpSpPr/>
            <p:nvPr/>
          </p:nvGrpSpPr>
          <p:grpSpPr>
            <a:xfrm flipH="1">
              <a:off x="0" y="-150"/>
              <a:ext cx="9144000" cy="5143775"/>
              <a:chOff x="0" y="-150"/>
              <a:chExt cx="9144000" cy="5143775"/>
            </a:xfrm>
          </p:grpSpPr>
          <p:sp>
            <p:nvSpPr>
              <p:cNvPr id="599" name="Google Shape;599;p63"/>
              <p:cNvSpPr/>
              <p:nvPr/>
            </p:nvSpPr>
            <p:spPr>
              <a:xfrm>
                <a:off x="0" y="4058225"/>
                <a:ext cx="1085400" cy="1085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63"/>
              <p:cNvSpPr/>
              <p:nvPr/>
            </p:nvSpPr>
            <p:spPr>
              <a:xfrm rot="10800000">
                <a:off x="7366500" y="-150"/>
                <a:ext cx="1777500" cy="1777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 name="Google Shape;601;p63"/>
            <p:cNvSpPr/>
            <p:nvPr/>
          </p:nvSpPr>
          <p:spPr>
            <a:xfrm flipH="1" rot="10800000">
              <a:off x="0" y="-225"/>
              <a:ext cx="608700" cy="6087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02" name="Google Shape;602;p63"/>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603" name="Google Shape;603;p63"/>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2_3">
    <p:spTree>
      <p:nvGrpSpPr>
        <p:cNvPr id="604" name="Shape 604"/>
        <p:cNvGrpSpPr/>
        <p:nvPr/>
      </p:nvGrpSpPr>
      <p:grpSpPr>
        <a:xfrm>
          <a:off x="0" y="0"/>
          <a:ext cx="0" cy="0"/>
          <a:chOff x="0" y="0"/>
          <a:chExt cx="0" cy="0"/>
        </a:xfrm>
      </p:grpSpPr>
      <p:sp>
        <p:nvSpPr>
          <p:cNvPr id="605" name="Google Shape;605;p64"/>
          <p:cNvSpPr/>
          <p:nvPr/>
        </p:nvSpPr>
        <p:spPr>
          <a:xfrm flipH="1">
            <a:off x="4572000" y="0"/>
            <a:ext cx="4572000" cy="5143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6" name="Google Shape;606;p64"/>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607" name="Google Shape;607;p64"/>
          <p:cNvSpPr txBox="1"/>
          <p:nvPr>
            <p:ph type="title"/>
          </p:nvPr>
        </p:nvSpPr>
        <p:spPr>
          <a:xfrm>
            <a:off x="722375" y="1413711"/>
            <a:ext cx="3849600" cy="972900"/>
          </a:xfrm>
          <a:prstGeom prst="rect">
            <a:avLst/>
          </a:prstGeom>
        </p:spPr>
        <p:txBody>
          <a:bodyPr anchorCtr="0" anchor="ctr" bIns="91425" lIns="91425" spcFirstLastPara="1" rIns="91425" wrap="square" tIns="91425">
            <a:noAutofit/>
          </a:bodyPr>
          <a:lstStyle>
            <a:lvl1pPr lvl="0" rtl="0">
              <a:spcBef>
                <a:spcPts val="0"/>
              </a:spcBef>
              <a:spcAft>
                <a:spcPts val="0"/>
              </a:spcAft>
              <a:buSzPts val="5000"/>
              <a:buNone/>
              <a:defRPr sz="100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608" name="Google Shape;608;p64"/>
          <p:cNvSpPr txBox="1"/>
          <p:nvPr>
            <p:ph idx="1" type="subTitle"/>
          </p:nvPr>
        </p:nvSpPr>
        <p:spPr>
          <a:xfrm>
            <a:off x="722375" y="2605019"/>
            <a:ext cx="3849600" cy="1017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09" name="Google Shape;609;p64"/>
          <p:cNvSpPr txBox="1"/>
          <p:nvPr/>
        </p:nvSpPr>
        <p:spPr>
          <a:xfrm>
            <a:off x="994175" y="3766389"/>
            <a:ext cx="3382200" cy="659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300"/>
              </a:spcBef>
              <a:spcAft>
                <a:spcPts val="0"/>
              </a:spcAft>
              <a:buNone/>
            </a:pPr>
            <a:r>
              <a:rPr lang="en" sz="1200">
                <a:solidFill>
                  <a:schemeClr val="lt1"/>
                </a:solidFill>
                <a:latin typeface="Lato"/>
                <a:ea typeface="Lato"/>
                <a:cs typeface="Lato"/>
                <a:sym typeface="Lato"/>
              </a:rPr>
              <a:t>CREDITS: This presentation template was created by </a:t>
            </a:r>
            <a:r>
              <a:rPr b="1" lang="en" sz="1200">
                <a:solidFill>
                  <a:schemeClr val="lt1"/>
                </a:solidFill>
                <a:uFill>
                  <a:noFill/>
                </a:uFill>
                <a:latin typeface="Lato"/>
                <a:ea typeface="Lato"/>
                <a:cs typeface="Lato"/>
                <a:sym typeface="Lato"/>
                <a:hlinkClick r:id="rId3">
                  <a:extLst>
                    <a:ext uri="{A12FA001-AC4F-418D-AE19-62706E023703}">
                      <ahyp:hlinkClr val="tx"/>
                    </a:ext>
                  </a:extLst>
                </a:hlinkClick>
              </a:rPr>
              <a:t>Slidesgo</a:t>
            </a:r>
            <a:r>
              <a:rPr lang="en" sz="1200">
                <a:solidFill>
                  <a:schemeClr val="lt1"/>
                </a:solidFill>
                <a:latin typeface="Lato"/>
                <a:ea typeface="Lato"/>
                <a:cs typeface="Lato"/>
                <a:sym typeface="Lato"/>
              </a:rPr>
              <a:t>, including icons by </a:t>
            </a:r>
            <a:r>
              <a:rPr b="1" lang="en" sz="1200">
                <a:solidFill>
                  <a:schemeClr val="lt1"/>
                </a:solidFill>
                <a:uFill>
                  <a:noFill/>
                </a:uFill>
                <a:latin typeface="Lato"/>
                <a:ea typeface="Lato"/>
                <a:cs typeface="Lato"/>
                <a:sym typeface="Lato"/>
                <a:hlinkClick r:id="rId4">
                  <a:extLst>
                    <a:ext uri="{A12FA001-AC4F-418D-AE19-62706E023703}">
                      <ahyp:hlinkClr val="tx"/>
                    </a:ext>
                  </a:extLst>
                </a:hlinkClick>
              </a:rPr>
              <a:t>Flaticon</a:t>
            </a:r>
            <a:r>
              <a:rPr lang="en" sz="1200">
                <a:solidFill>
                  <a:schemeClr val="lt1"/>
                </a:solidFill>
                <a:latin typeface="Lato"/>
                <a:ea typeface="Lato"/>
                <a:cs typeface="Lato"/>
                <a:sym typeface="Lato"/>
              </a:rPr>
              <a:t>, and infographics &amp; images by </a:t>
            </a:r>
            <a:r>
              <a:rPr b="1" lang="en" sz="1200">
                <a:solidFill>
                  <a:schemeClr val="lt1"/>
                </a:solidFill>
                <a:uFill>
                  <a:noFill/>
                </a:uFill>
                <a:latin typeface="Lato"/>
                <a:ea typeface="Lato"/>
                <a:cs typeface="Lato"/>
                <a:sym typeface="Lato"/>
                <a:hlinkClick r:id="rId5">
                  <a:extLst>
                    <a:ext uri="{A12FA001-AC4F-418D-AE19-62706E023703}">
                      <ahyp:hlinkClr val="tx"/>
                    </a:ext>
                  </a:extLst>
                </a:hlinkClick>
              </a:rPr>
              <a:t>Freepik</a:t>
            </a:r>
            <a:endParaRPr b="1" sz="1200">
              <a:solidFill>
                <a:schemeClr val="lt1"/>
              </a:solidFill>
              <a:latin typeface="Lato"/>
              <a:ea typeface="Lato"/>
              <a:cs typeface="Lato"/>
              <a:sym typeface="Lato"/>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4">
    <p:spTree>
      <p:nvGrpSpPr>
        <p:cNvPr id="610" name="Shape 610"/>
        <p:cNvGrpSpPr/>
        <p:nvPr/>
      </p:nvGrpSpPr>
      <p:grpSpPr>
        <a:xfrm>
          <a:off x="0" y="0"/>
          <a:ext cx="0" cy="0"/>
          <a:chOff x="0" y="0"/>
          <a:chExt cx="0" cy="0"/>
        </a:xfrm>
      </p:grpSpPr>
      <p:grpSp>
        <p:nvGrpSpPr>
          <p:cNvPr id="611" name="Google Shape;611;p65"/>
          <p:cNvGrpSpPr/>
          <p:nvPr/>
        </p:nvGrpSpPr>
        <p:grpSpPr>
          <a:xfrm>
            <a:off x="0" y="-150"/>
            <a:ext cx="9144000" cy="5143775"/>
            <a:chOff x="0" y="-150"/>
            <a:chExt cx="9144000" cy="5143775"/>
          </a:xfrm>
        </p:grpSpPr>
        <p:sp>
          <p:nvSpPr>
            <p:cNvPr id="612" name="Google Shape;612;p65"/>
            <p:cNvSpPr/>
            <p:nvPr/>
          </p:nvSpPr>
          <p:spPr>
            <a:xfrm>
              <a:off x="0" y="4058225"/>
              <a:ext cx="1085400" cy="1085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65"/>
            <p:cNvSpPr/>
            <p:nvPr/>
          </p:nvSpPr>
          <p:spPr>
            <a:xfrm rot="10800000">
              <a:off x="7366500" y="-150"/>
              <a:ext cx="1777500" cy="1777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14" name="Google Shape;614;p65"/>
          <p:cNvPicPr preferRelativeResize="0"/>
          <p:nvPr/>
        </p:nvPicPr>
        <p:blipFill>
          <a:blip r:embed="rId2">
            <a:alphaModFix amt="36000"/>
          </a:blip>
          <a:stretch>
            <a:fillRect/>
          </a:stretch>
        </p:blipFill>
        <p:spPr>
          <a:xfrm>
            <a:off x="0" y="0"/>
            <a:ext cx="9144000" cy="514350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25">
    <p:spTree>
      <p:nvGrpSpPr>
        <p:cNvPr id="615" name="Shape 615"/>
        <p:cNvGrpSpPr/>
        <p:nvPr/>
      </p:nvGrpSpPr>
      <p:grpSpPr>
        <a:xfrm>
          <a:off x="0" y="0"/>
          <a:ext cx="0" cy="0"/>
          <a:chOff x="0" y="0"/>
          <a:chExt cx="0" cy="0"/>
        </a:xfrm>
      </p:grpSpPr>
      <p:grpSp>
        <p:nvGrpSpPr>
          <p:cNvPr id="616" name="Google Shape;616;p66"/>
          <p:cNvGrpSpPr/>
          <p:nvPr/>
        </p:nvGrpSpPr>
        <p:grpSpPr>
          <a:xfrm rot="-900005">
            <a:off x="-1311247" y="-3311497"/>
            <a:ext cx="11766495" cy="11766495"/>
            <a:chOff x="-740994" y="-2741244"/>
            <a:chExt cx="10625988" cy="10625988"/>
          </a:xfrm>
        </p:grpSpPr>
        <p:grpSp>
          <p:nvGrpSpPr>
            <p:cNvPr id="617" name="Google Shape;617;p66"/>
            <p:cNvGrpSpPr/>
            <p:nvPr/>
          </p:nvGrpSpPr>
          <p:grpSpPr>
            <a:xfrm>
              <a:off x="-78450" y="2008500"/>
              <a:ext cx="9300900" cy="1126500"/>
              <a:chOff x="-99300" y="2008500"/>
              <a:chExt cx="9300900" cy="1126500"/>
            </a:xfrm>
          </p:grpSpPr>
          <p:sp>
            <p:nvSpPr>
              <p:cNvPr id="618" name="Google Shape;618;p66"/>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66"/>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 name="Google Shape;620;p66"/>
            <p:cNvGrpSpPr/>
            <p:nvPr/>
          </p:nvGrpSpPr>
          <p:grpSpPr>
            <a:xfrm rot="1800013">
              <a:off x="-1161967" y="1877267"/>
              <a:ext cx="11467935" cy="1388965"/>
              <a:chOff x="-99300" y="2008500"/>
              <a:chExt cx="9300900" cy="1126500"/>
            </a:xfrm>
          </p:grpSpPr>
          <p:sp>
            <p:nvSpPr>
              <p:cNvPr id="621" name="Google Shape;621;p66"/>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66"/>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 name="Google Shape;623;p66"/>
            <p:cNvGrpSpPr/>
            <p:nvPr/>
          </p:nvGrpSpPr>
          <p:grpSpPr>
            <a:xfrm flipH="1" rot="-1800013">
              <a:off x="-1161967" y="1877267"/>
              <a:ext cx="11467935" cy="1388965"/>
              <a:chOff x="-99300" y="2008500"/>
              <a:chExt cx="9300900" cy="1126500"/>
            </a:xfrm>
          </p:grpSpPr>
          <p:sp>
            <p:nvSpPr>
              <p:cNvPr id="624" name="Google Shape;624;p66"/>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66"/>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 name="Google Shape;626;p66"/>
            <p:cNvGrpSpPr/>
            <p:nvPr/>
          </p:nvGrpSpPr>
          <p:grpSpPr>
            <a:xfrm rot="3599987">
              <a:off x="-1161967" y="1877267"/>
              <a:ext cx="11467935" cy="1388965"/>
              <a:chOff x="-99300" y="2008500"/>
              <a:chExt cx="9300900" cy="1126500"/>
            </a:xfrm>
          </p:grpSpPr>
          <p:sp>
            <p:nvSpPr>
              <p:cNvPr id="627" name="Google Shape;627;p66"/>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66"/>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 name="Google Shape;629;p66"/>
            <p:cNvGrpSpPr/>
            <p:nvPr/>
          </p:nvGrpSpPr>
          <p:grpSpPr>
            <a:xfrm flipH="1" rot="-3599987">
              <a:off x="-1161967" y="1877267"/>
              <a:ext cx="11467935" cy="1388965"/>
              <a:chOff x="-99300" y="2008500"/>
              <a:chExt cx="9300900" cy="1126500"/>
            </a:xfrm>
          </p:grpSpPr>
          <p:sp>
            <p:nvSpPr>
              <p:cNvPr id="630" name="Google Shape;630;p66"/>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66"/>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 name="Google Shape;632;p66"/>
            <p:cNvGrpSpPr/>
            <p:nvPr/>
          </p:nvGrpSpPr>
          <p:grpSpPr>
            <a:xfrm rot="-5400000">
              <a:off x="-78450" y="2008500"/>
              <a:ext cx="9300900" cy="1126500"/>
              <a:chOff x="-99300" y="2008500"/>
              <a:chExt cx="9300900" cy="1126500"/>
            </a:xfrm>
          </p:grpSpPr>
          <p:sp>
            <p:nvSpPr>
              <p:cNvPr id="633" name="Google Shape;633;p66"/>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66"/>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635" name="Google Shape;635;p66"/>
          <p:cNvPicPr preferRelativeResize="0"/>
          <p:nvPr/>
        </p:nvPicPr>
        <p:blipFill>
          <a:blip r:embed="rId2">
            <a:alphaModFix amt="36000"/>
          </a:blip>
          <a:stretch>
            <a:fillRect/>
          </a:stretch>
        </p:blipFill>
        <p:spPr>
          <a:xfrm>
            <a:off x="0" y="0"/>
            <a:ext cx="9144000" cy="51435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7" Type="http://schemas.openxmlformats.org/officeDocument/2006/relationships/theme" Target="../theme/theme2.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6.xml"/><Relationship Id="rId22" Type="http://schemas.openxmlformats.org/officeDocument/2006/relationships/slideLayout" Target="../slideLayouts/slideLayout58.xml"/><Relationship Id="rId21" Type="http://schemas.openxmlformats.org/officeDocument/2006/relationships/slideLayout" Target="../slideLayouts/slideLayout57.xml"/><Relationship Id="rId24" Type="http://schemas.openxmlformats.org/officeDocument/2006/relationships/slideLayout" Target="../slideLayouts/slideLayout60.xml"/><Relationship Id="rId23" Type="http://schemas.openxmlformats.org/officeDocument/2006/relationships/slideLayout" Target="../slideLayouts/slideLayout59.xml"/><Relationship Id="rId1" Type="http://schemas.openxmlformats.org/officeDocument/2006/relationships/image" Target="../media/image4.png"/><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9" Type="http://schemas.openxmlformats.org/officeDocument/2006/relationships/slideLayout" Target="../slideLayouts/slideLayout45.xml"/><Relationship Id="rId26" Type="http://schemas.openxmlformats.org/officeDocument/2006/relationships/slideLayout" Target="../slideLayouts/slideLayout62.xml"/><Relationship Id="rId25" Type="http://schemas.openxmlformats.org/officeDocument/2006/relationships/slideLayout" Target="../slideLayouts/slideLayout61.xml"/><Relationship Id="rId28" Type="http://schemas.openxmlformats.org/officeDocument/2006/relationships/theme" Target="../theme/theme4.xml"/><Relationship Id="rId27" Type="http://schemas.openxmlformats.org/officeDocument/2006/relationships/slideLayout" Target="../slideLayouts/slideLayout63.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3" Type="http://schemas.openxmlformats.org/officeDocument/2006/relationships/slideLayout" Target="../slideLayouts/slideLayout49.xml"/><Relationship Id="rId12" Type="http://schemas.openxmlformats.org/officeDocument/2006/relationships/slideLayout" Target="../slideLayouts/slideLayout48.xml"/><Relationship Id="rId15" Type="http://schemas.openxmlformats.org/officeDocument/2006/relationships/slideLayout" Target="../slideLayouts/slideLayout51.xml"/><Relationship Id="rId14" Type="http://schemas.openxmlformats.org/officeDocument/2006/relationships/slideLayout" Target="../slideLayouts/slideLayout50.xml"/><Relationship Id="rId17" Type="http://schemas.openxmlformats.org/officeDocument/2006/relationships/slideLayout" Target="../slideLayouts/slideLayout53.xml"/><Relationship Id="rId16" Type="http://schemas.openxmlformats.org/officeDocument/2006/relationships/slideLayout" Target="../slideLayouts/slideLayout52.xml"/><Relationship Id="rId19" Type="http://schemas.openxmlformats.org/officeDocument/2006/relationships/slideLayout" Target="../slideLayouts/slideLayout55.xml"/><Relationship Id="rId18"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20000" y="387600"/>
            <a:ext cx="7704000" cy="592200"/>
          </a:xfrm>
          <a:prstGeom prst="rect">
            <a:avLst/>
          </a:prstGeom>
          <a:noFill/>
          <a:ln>
            <a:noFill/>
          </a:ln>
          <a:effectLst>
            <a:outerShdw rotWithShape="0" algn="bl" dir="2160000" dist="76200">
              <a:schemeClr val="dk1"/>
            </a:outerShdw>
          </a:effectLst>
        </p:spPr>
        <p:txBody>
          <a:bodyPr anchorCtr="0" anchor="t" bIns="91425" lIns="91425" spcFirstLastPara="1" rIns="91425" wrap="square" tIns="91425">
            <a:noAutofit/>
          </a:bodyPr>
          <a:lstStyle>
            <a:lvl1pPr lvl="0" rtl="0" algn="ctr">
              <a:spcBef>
                <a:spcPts val="0"/>
              </a:spcBef>
              <a:spcAft>
                <a:spcPts val="0"/>
              </a:spcAft>
              <a:buClr>
                <a:schemeClr val="lt1"/>
              </a:buClr>
              <a:buSzPts val="3600"/>
              <a:buFont typeface="Bebas Neue"/>
              <a:buNone/>
              <a:defRPr sz="3600">
                <a:solidFill>
                  <a:schemeClr val="lt1"/>
                </a:solidFill>
                <a:latin typeface="Bebas Neue"/>
                <a:ea typeface="Bebas Neue"/>
                <a:cs typeface="Bebas Neue"/>
                <a:sym typeface="Bebas Neue"/>
              </a:defRPr>
            </a:lvl1pPr>
            <a:lvl2pPr lvl="1" rtl="0" algn="ctr">
              <a:spcBef>
                <a:spcPts val="0"/>
              </a:spcBef>
              <a:spcAft>
                <a:spcPts val="0"/>
              </a:spcAft>
              <a:buClr>
                <a:schemeClr val="lt1"/>
              </a:buClr>
              <a:buSzPts val="3600"/>
              <a:buFont typeface="Fredoka One"/>
              <a:buNone/>
              <a:defRPr sz="3600">
                <a:solidFill>
                  <a:schemeClr val="lt1"/>
                </a:solidFill>
                <a:latin typeface="Fredoka One"/>
                <a:ea typeface="Fredoka One"/>
                <a:cs typeface="Fredoka One"/>
                <a:sym typeface="Fredoka One"/>
              </a:defRPr>
            </a:lvl2pPr>
            <a:lvl3pPr lvl="2" rtl="0" algn="ctr">
              <a:spcBef>
                <a:spcPts val="0"/>
              </a:spcBef>
              <a:spcAft>
                <a:spcPts val="0"/>
              </a:spcAft>
              <a:buClr>
                <a:schemeClr val="lt1"/>
              </a:buClr>
              <a:buSzPts val="3600"/>
              <a:buFont typeface="Fredoka One"/>
              <a:buNone/>
              <a:defRPr sz="3600">
                <a:solidFill>
                  <a:schemeClr val="lt1"/>
                </a:solidFill>
                <a:latin typeface="Fredoka One"/>
                <a:ea typeface="Fredoka One"/>
                <a:cs typeface="Fredoka One"/>
                <a:sym typeface="Fredoka One"/>
              </a:defRPr>
            </a:lvl3pPr>
            <a:lvl4pPr lvl="3" rtl="0" algn="ctr">
              <a:spcBef>
                <a:spcPts val="0"/>
              </a:spcBef>
              <a:spcAft>
                <a:spcPts val="0"/>
              </a:spcAft>
              <a:buClr>
                <a:schemeClr val="lt1"/>
              </a:buClr>
              <a:buSzPts val="3600"/>
              <a:buFont typeface="Fredoka One"/>
              <a:buNone/>
              <a:defRPr sz="3600">
                <a:solidFill>
                  <a:schemeClr val="lt1"/>
                </a:solidFill>
                <a:latin typeface="Fredoka One"/>
                <a:ea typeface="Fredoka One"/>
                <a:cs typeface="Fredoka One"/>
                <a:sym typeface="Fredoka One"/>
              </a:defRPr>
            </a:lvl4pPr>
            <a:lvl5pPr lvl="4" rtl="0" algn="ctr">
              <a:spcBef>
                <a:spcPts val="0"/>
              </a:spcBef>
              <a:spcAft>
                <a:spcPts val="0"/>
              </a:spcAft>
              <a:buClr>
                <a:schemeClr val="lt1"/>
              </a:buClr>
              <a:buSzPts val="3600"/>
              <a:buFont typeface="Fredoka One"/>
              <a:buNone/>
              <a:defRPr sz="3600">
                <a:solidFill>
                  <a:schemeClr val="lt1"/>
                </a:solidFill>
                <a:latin typeface="Fredoka One"/>
                <a:ea typeface="Fredoka One"/>
                <a:cs typeface="Fredoka One"/>
                <a:sym typeface="Fredoka One"/>
              </a:defRPr>
            </a:lvl5pPr>
            <a:lvl6pPr lvl="5" rtl="0" algn="ctr">
              <a:spcBef>
                <a:spcPts val="0"/>
              </a:spcBef>
              <a:spcAft>
                <a:spcPts val="0"/>
              </a:spcAft>
              <a:buClr>
                <a:schemeClr val="lt1"/>
              </a:buClr>
              <a:buSzPts val="3600"/>
              <a:buFont typeface="Fredoka One"/>
              <a:buNone/>
              <a:defRPr sz="3600">
                <a:solidFill>
                  <a:schemeClr val="lt1"/>
                </a:solidFill>
                <a:latin typeface="Fredoka One"/>
                <a:ea typeface="Fredoka One"/>
                <a:cs typeface="Fredoka One"/>
                <a:sym typeface="Fredoka One"/>
              </a:defRPr>
            </a:lvl6pPr>
            <a:lvl7pPr lvl="6" rtl="0" algn="ctr">
              <a:spcBef>
                <a:spcPts val="0"/>
              </a:spcBef>
              <a:spcAft>
                <a:spcPts val="0"/>
              </a:spcAft>
              <a:buClr>
                <a:schemeClr val="lt1"/>
              </a:buClr>
              <a:buSzPts val="3600"/>
              <a:buFont typeface="Fredoka One"/>
              <a:buNone/>
              <a:defRPr sz="3600">
                <a:solidFill>
                  <a:schemeClr val="lt1"/>
                </a:solidFill>
                <a:latin typeface="Fredoka One"/>
                <a:ea typeface="Fredoka One"/>
                <a:cs typeface="Fredoka One"/>
                <a:sym typeface="Fredoka One"/>
              </a:defRPr>
            </a:lvl7pPr>
            <a:lvl8pPr lvl="7" rtl="0" algn="ctr">
              <a:spcBef>
                <a:spcPts val="0"/>
              </a:spcBef>
              <a:spcAft>
                <a:spcPts val="0"/>
              </a:spcAft>
              <a:buClr>
                <a:schemeClr val="lt1"/>
              </a:buClr>
              <a:buSzPts val="3600"/>
              <a:buFont typeface="Fredoka One"/>
              <a:buNone/>
              <a:defRPr sz="3600">
                <a:solidFill>
                  <a:schemeClr val="lt1"/>
                </a:solidFill>
                <a:latin typeface="Fredoka One"/>
                <a:ea typeface="Fredoka One"/>
                <a:cs typeface="Fredoka One"/>
                <a:sym typeface="Fredoka One"/>
              </a:defRPr>
            </a:lvl8pPr>
            <a:lvl9pPr lvl="8" rtl="0" algn="ctr">
              <a:spcBef>
                <a:spcPts val="0"/>
              </a:spcBef>
              <a:spcAft>
                <a:spcPts val="0"/>
              </a:spcAft>
              <a:buClr>
                <a:schemeClr val="lt1"/>
              </a:buClr>
              <a:buSzPts val="3600"/>
              <a:buFont typeface="Fredoka One"/>
              <a:buNone/>
              <a:defRPr sz="3600">
                <a:solidFill>
                  <a:schemeClr val="lt1"/>
                </a:solidFill>
                <a:latin typeface="Fredoka One"/>
                <a:ea typeface="Fredoka One"/>
                <a:cs typeface="Fredoka One"/>
                <a:sym typeface="Fredoka One"/>
              </a:defRPr>
            </a:lvl9pPr>
          </a:lstStyle>
          <a:p/>
        </p:txBody>
      </p:sp>
      <p:sp>
        <p:nvSpPr>
          <p:cNvPr id="52" name="Google Shape;52;p13"/>
          <p:cNvSpPr txBox="1"/>
          <p:nvPr>
            <p:ph idx="1" type="body"/>
          </p:nvPr>
        </p:nvSpPr>
        <p:spPr>
          <a:xfrm>
            <a:off x="720000" y="1300850"/>
            <a:ext cx="7704000" cy="3267900"/>
          </a:xfrm>
          <a:prstGeom prst="rect">
            <a:avLst/>
          </a:prstGeom>
          <a:noFill/>
          <a:ln>
            <a:noFill/>
          </a:ln>
        </p:spPr>
        <p:txBody>
          <a:bodyPr anchorCtr="0" anchor="ctr" bIns="91425" lIns="91425" spcFirstLastPara="1" rIns="91425" wrap="square" tIns="91425">
            <a:noAutofit/>
          </a:bodyPr>
          <a:lstStyle>
            <a:lvl1pPr indent="-330200" lvl="0" marL="457200" rtl="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1pPr>
            <a:lvl2pPr indent="-330200" lvl="1" marL="914400" rtl="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2pPr>
            <a:lvl3pPr indent="-330200" lvl="2" marL="1371600" rtl="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3pPr>
            <a:lvl4pPr indent="-330200" lvl="3" marL="1828800" rtl="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4pPr>
            <a:lvl5pPr indent="-330200" lvl="4" marL="2286000" rtl="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5pPr>
            <a:lvl6pPr indent="-330200" lvl="5" marL="2743200" rtl="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6pPr>
            <a:lvl7pPr indent="-330200" lvl="6" marL="3200400" rtl="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7pPr>
            <a:lvl8pPr indent="-330200" lvl="7" marL="3657600" rtl="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8pPr>
            <a:lvl9pPr indent="-330200" lvl="8" marL="4114800" rtl="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Lst>
  <p:transition>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340" name="Shape 340"/>
        <p:cNvGrpSpPr/>
        <p:nvPr/>
      </p:nvGrpSpPr>
      <p:grpSpPr>
        <a:xfrm>
          <a:off x="0" y="0"/>
          <a:ext cx="0" cy="0"/>
          <a:chOff x="0" y="0"/>
          <a:chExt cx="0" cy="0"/>
        </a:xfrm>
      </p:grpSpPr>
      <p:sp>
        <p:nvSpPr>
          <p:cNvPr id="341" name="Google Shape;341;p40"/>
          <p:cNvSpPr txBox="1"/>
          <p:nvPr>
            <p:ph type="title"/>
          </p:nvPr>
        </p:nvSpPr>
        <p:spPr>
          <a:xfrm>
            <a:off x="720000" y="387600"/>
            <a:ext cx="7704000" cy="592200"/>
          </a:xfrm>
          <a:prstGeom prst="rect">
            <a:avLst/>
          </a:prstGeom>
          <a:noFill/>
          <a:ln>
            <a:noFill/>
          </a:ln>
          <a:effectLst>
            <a:outerShdw rotWithShape="0" algn="bl" dir="2160000" dist="76200">
              <a:schemeClr val="dk1"/>
            </a:outerShdw>
          </a:effectLst>
        </p:spPr>
        <p:txBody>
          <a:bodyPr anchorCtr="0" anchor="t" bIns="91425" lIns="91425" spcFirstLastPara="1" rIns="91425" wrap="square" tIns="91425">
            <a:noAutofit/>
          </a:bodyPr>
          <a:lstStyle>
            <a:lvl1pPr lvl="0" rtl="0" algn="ctr">
              <a:spcBef>
                <a:spcPts val="0"/>
              </a:spcBef>
              <a:spcAft>
                <a:spcPts val="0"/>
              </a:spcAft>
              <a:buClr>
                <a:schemeClr val="lt1"/>
              </a:buClr>
              <a:buSzPts val="3600"/>
              <a:buFont typeface="Bebas Neue"/>
              <a:buNone/>
              <a:defRPr sz="3600">
                <a:solidFill>
                  <a:schemeClr val="lt1"/>
                </a:solidFill>
                <a:latin typeface="Bebas Neue"/>
                <a:ea typeface="Bebas Neue"/>
                <a:cs typeface="Bebas Neue"/>
                <a:sym typeface="Bebas Neue"/>
              </a:defRPr>
            </a:lvl1pPr>
            <a:lvl2pPr lvl="1" rtl="0" algn="ctr">
              <a:spcBef>
                <a:spcPts val="0"/>
              </a:spcBef>
              <a:spcAft>
                <a:spcPts val="0"/>
              </a:spcAft>
              <a:buClr>
                <a:schemeClr val="lt1"/>
              </a:buClr>
              <a:buSzPts val="3600"/>
              <a:buFont typeface="Fredoka One"/>
              <a:buNone/>
              <a:defRPr sz="3600">
                <a:solidFill>
                  <a:schemeClr val="lt1"/>
                </a:solidFill>
                <a:latin typeface="Fredoka One"/>
                <a:ea typeface="Fredoka One"/>
                <a:cs typeface="Fredoka One"/>
                <a:sym typeface="Fredoka One"/>
              </a:defRPr>
            </a:lvl2pPr>
            <a:lvl3pPr lvl="2" rtl="0" algn="ctr">
              <a:spcBef>
                <a:spcPts val="0"/>
              </a:spcBef>
              <a:spcAft>
                <a:spcPts val="0"/>
              </a:spcAft>
              <a:buClr>
                <a:schemeClr val="lt1"/>
              </a:buClr>
              <a:buSzPts val="3600"/>
              <a:buFont typeface="Fredoka One"/>
              <a:buNone/>
              <a:defRPr sz="3600">
                <a:solidFill>
                  <a:schemeClr val="lt1"/>
                </a:solidFill>
                <a:latin typeface="Fredoka One"/>
                <a:ea typeface="Fredoka One"/>
                <a:cs typeface="Fredoka One"/>
                <a:sym typeface="Fredoka One"/>
              </a:defRPr>
            </a:lvl3pPr>
            <a:lvl4pPr lvl="3" rtl="0" algn="ctr">
              <a:spcBef>
                <a:spcPts val="0"/>
              </a:spcBef>
              <a:spcAft>
                <a:spcPts val="0"/>
              </a:spcAft>
              <a:buClr>
                <a:schemeClr val="lt1"/>
              </a:buClr>
              <a:buSzPts val="3600"/>
              <a:buFont typeface="Fredoka One"/>
              <a:buNone/>
              <a:defRPr sz="3600">
                <a:solidFill>
                  <a:schemeClr val="lt1"/>
                </a:solidFill>
                <a:latin typeface="Fredoka One"/>
                <a:ea typeface="Fredoka One"/>
                <a:cs typeface="Fredoka One"/>
                <a:sym typeface="Fredoka One"/>
              </a:defRPr>
            </a:lvl4pPr>
            <a:lvl5pPr lvl="4" rtl="0" algn="ctr">
              <a:spcBef>
                <a:spcPts val="0"/>
              </a:spcBef>
              <a:spcAft>
                <a:spcPts val="0"/>
              </a:spcAft>
              <a:buClr>
                <a:schemeClr val="lt1"/>
              </a:buClr>
              <a:buSzPts val="3600"/>
              <a:buFont typeface="Fredoka One"/>
              <a:buNone/>
              <a:defRPr sz="3600">
                <a:solidFill>
                  <a:schemeClr val="lt1"/>
                </a:solidFill>
                <a:latin typeface="Fredoka One"/>
                <a:ea typeface="Fredoka One"/>
                <a:cs typeface="Fredoka One"/>
                <a:sym typeface="Fredoka One"/>
              </a:defRPr>
            </a:lvl5pPr>
            <a:lvl6pPr lvl="5" rtl="0" algn="ctr">
              <a:spcBef>
                <a:spcPts val="0"/>
              </a:spcBef>
              <a:spcAft>
                <a:spcPts val="0"/>
              </a:spcAft>
              <a:buClr>
                <a:schemeClr val="lt1"/>
              </a:buClr>
              <a:buSzPts val="3600"/>
              <a:buFont typeface="Fredoka One"/>
              <a:buNone/>
              <a:defRPr sz="3600">
                <a:solidFill>
                  <a:schemeClr val="lt1"/>
                </a:solidFill>
                <a:latin typeface="Fredoka One"/>
                <a:ea typeface="Fredoka One"/>
                <a:cs typeface="Fredoka One"/>
                <a:sym typeface="Fredoka One"/>
              </a:defRPr>
            </a:lvl6pPr>
            <a:lvl7pPr lvl="6" rtl="0" algn="ctr">
              <a:spcBef>
                <a:spcPts val="0"/>
              </a:spcBef>
              <a:spcAft>
                <a:spcPts val="0"/>
              </a:spcAft>
              <a:buClr>
                <a:schemeClr val="lt1"/>
              </a:buClr>
              <a:buSzPts val="3600"/>
              <a:buFont typeface="Fredoka One"/>
              <a:buNone/>
              <a:defRPr sz="3600">
                <a:solidFill>
                  <a:schemeClr val="lt1"/>
                </a:solidFill>
                <a:latin typeface="Fredoka One"/>
                <a:ea typeface="Fredoka One"/>
                <a:cs typeface="Fredoka One"/>
                <a:sym typeface="Fredoka One"/>
              </a:defRPr>
            </a:lvl7pPr>
            <a:lvl8pPr lvl="7" rtl="0" algn="ctr">
              <a:spcBef>
                <a:spcPts val="0"/>
              </a:spcBef>
              <a:spcAft>
                <a:spcPts val="0"/>
              </a:spcAft>
              <a:buClr>
                <a:schemeClr val="lt1"/>
              </a:buClr>
              <a:buSzPts val="3600"/>
              <a:buFont typeface="Fredoka One"/>
              <a:buNone/>
              <a:defRPr sz="3600">
                <a:solidFill>
                  <a:schemeClr val="lt1"/>
                </a:solidFill>
                <a:latin typeface="Fredoka One"/>
                <a:ea typeface="Fredoka One"/>
                <a:cs typeface="Fredoka One"/>
                <a:sym typeface="Fredoka One"/>
              </a:defRPr>
            </a:lvl8pPr>
            <a:lvl9pPr lvl="8" rtl="0" algn="ctr">
              <a:spcBef>
                <a:spcPts val="0"/>
              </a:spcBef>
              <a:spcAft>
                <a:spcPts val="0"/>
              </a:spcAft>
              <a:buClr>
                <a:schemeClr val="lt1"/>
              </a:buClr>
              <a:buSzPts val="3600"/>
              <a:buFont typeface="Fredoka One"/>
              <a:buNone/>
              <a:defRPr sz="3600">
                <a:solidFill>
                  <a:schemeClr val="lt1"/>
                </a:solidFill>
                <a:latin typeface="Fredoka One"/>
                <a:ea typeface="Fredoka One"/>
                <a:cs typeface="Fredoka One"/>
                <a:sym typeface="Fredoka One"/>
              </a:defRPr>
            </a:lvl9pPr>
          </a:lstStyle>
          <a:p/>
        </p:txBody>
      </p:sp>
      <p:sp>
        <p:nvSpPr>
          <p:cNvPr id="342" name="Google Shape;342;p40"/>
          <p:cNvSpPr txBox="1"/>
          <p:nvPr>
            <p:ph idx="1" type="body"/>
          </p:nvPr>
        </p:nvSpPr>
        <p:spPr>
          <a:xfrm>
            <a:off x="720000" y="1300850"/>
            <a:ext cx="7704000" cy="3267900"/>
          </a:xfrm>
          <a:prstGeom prst="rect">
            <a:avLst/>
          </a:prstGeom>
          <a:noFill/>
          <a:ln>
            <a:noFill/>
          </a:ln>
        </p:spPr>
        <p:txBody>
          <a:bodyPr anchorCtr="0" anchor="ctr" bIns="91425" lIns="91425" spcFirstLastPara="1" rIns="91425" wrap="square" tIns="91425">
            <a:noAutofit/>
          </a:bodyPr>
          <a:lstStyle>
            <a:lvl1pPr indent="-330200" lvl="0" marL="457200" rtl="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1pPr>
            <a:lvl2pPr indent="-330200" lvl="1" marL="914400" rtl="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2pPr>
            <a:lvl3pPr indent="-330200" lvl="2" marL="1371600" rtl="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3pPr>
            <a:lvl4pPr indent="-330200" lvl="3" marL="1828800" rtl="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4pPr>
            <a:lvl5pPr indent="-330200" lvl="4" marL="2286000" rtl="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5pPr>
            <a:lvl6pPr indent="-330200" lvl="5" marL="2743200" rtl="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6pPr>
            <a:lvl7pPr indent="-330200" lvl="6" marL="3200400" rtl="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7pPr>
            <a:lvl8pPr indent="-330200" lvl="7" marL="3657600" rtl="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8pPr>
            <a:lvl9pPr indent="-330200" lvl="8" marL="4114800" rtl="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9pPr>
          </a:lstStyle>
          <a:p/>
        </p:txBody>
      </p:sp>
      <p:pic>
        <p:nvPicPr>
          <p:cNvPr id="343" name="Google Shape;343;p40"/>
          <p:cNvPicPr preferRelativeResize="0"/>
          <p:nvPr/>
        </p:nvPicPr>
        <p:blipFill>
          <a:blip r:embed="rId1">
            <a:alphaModFix/>
          </a:blip>
          <a:stretch>
            <a:fillRect/>
          </a:stretch>
        </p:blipFill>
        <p:spPr>
          <a:xfrm>
            <a:off x="8501325" y="68850"/>
            <a:ext cx="592201" cy="592201"/>
          </a:xfrm>
          <a:prstGeom prst="rect">
            <a:avLst/>
          </a:prstGeom>
          <a:noFill/>
          <a:ln>
            <a:noFill/>
          </a:ln>
        </p:spPr>
      </p:pic>
      <p:sp>
        <p:nvSpPr>
          <p:cNvPr id="344" name="Google Shape;344;p40"/>
          <p:cNvSpPr txBox="1"/>
          <p:nvPr/>
        </p:nvSpPr>
        <p:spPr>
          <a:xfrm>
            <a:off x="8296125" y="517850"/>
            <a:ext cx="1002600" cy="19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Lato"/>
                <a:ea typeface="Lato"/>
                <a:cs typeface="Lato"/>
                <a:sym typeface="Lato"/>
              </a:rPr>
              <a:t>Group 4 </a:t>
            </a:r>
            <a:endParaRPr sz="700">
              <a:solidFill>
                <a:schemeClr val="lt1"/>
              </a:solidFill>
              <a:latin typeface="Lato"/>
              <a:ea typeface="Lato"/>
              <a:cs typeface="Lato"/>
              <a:sym typeface="Lato"/>
            </a:endParaRPr>
          </a:p>
        </p:txBody>
      </p:sp>
    </p:spTree>
  </p:cSld>
  <p:clrMap accent1="accent1" accent2="accent2" accent3="accent3" accent4="accent4" accent5="accent5" accent6="accent6" bg1="lt1" bg2="dk2" tx1="dk1" tx2="lt2" folHlink="folHlink" hlink="hlink"/>
  <p:sldLayoutIdLst>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 id="2147483707" r:id="rId24"/>
    <p:sldLayoutId id="2147483708" r:id="rId25"/>
    <p:sldLayoutId id="2147483709" r:id="rId26"/>
    <p:sldLayoutId id="2147483710" r:id="rId27"/>
  </p:sldLayoutIdLst>
  <p:transition>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92F2F"/>
        </a:solidFill>
      </p:bgPr>
    </p:bg>
    <p:spTree>
      <p:nvGrpSpPr>
        <p:cNvPr id="639" name="Shape 639"/>
        <p:cNvGrpSpPr/>
        <p:nvPr/>
      </p:nvGrpSpPr>
      <p:grpSpPr>
        <a:xfrm>
          <a:off x="0" y="0"/>
          <a:ext cx="0" cy="0"/>
          <a:chOff x="0" y="0"/>
          <a:chExt cx="0" cy="0"/>
        </a:xfrm>
      </p:grpSpPr>
      <p:sp>
        <p:nvSpPr>
          <p:cNvPr id="640" name="Google Shape;640;p67"/>
          <p:cNvSpPr/>
          <p:nvPr/>
        </p:nvSpPr>
        <p:spPr>
          <a:xfrm rot="5400000">
            <a:off x="4267650" y="1196469"/>
            <a:ext cx="608700" cy="4617300"/>
          </a:xfrm>
          <a:prstGeom prst="trapezoid">
            <a:avLst>
              <a:gd fmla="val 182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67"/>
          <p:cNvSpPr txBox="1"/>
          <p:nvPr>
            <p:ph type="ctrTitle"/>
          </p:nvPr>
        </p:nvSpPr>
        <p:spPr>
          <a:xfrm>
            <a:off x="588950" y="1334025"/>
            <a:ext cx="7852800" cy="17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sz="3600"/>
              <a:t>netflix analysis </a:t>
            </a:r>
            <a:endParaRPr sz="3600"/>
          </a:p>
        </p:txBody>
      </p:sp>
      <p:sp>
        <p:nvSpPr>
          <p:cNvPr id="642" name="Google Shape;642;p67"/>
          <p:cNvSpPr txBox="1"/>
          <p:nvPr>
            <p:ph idx="1" type="subTitle"/>
          </p:nvPr>
        </p:nvSpPr>
        <p:spPr>
          <a:xfrm>
            <a:off x="2198400" y="3337569"/>
            <a:ext cx="4747200" cy="33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(On Netflix) </a:t>
            </a:r>
            <a:endParaRPr sz="1400"/>
          </a:p>
          <a:p>
            <a:pPr indent="0" lvl="0" marL="0" rtl="0" algn="ctr">
              <a:spcBef>
                <a:spcPts val="0"/>
              </a:spcBef>
              <a:spcAft>
                <a:spcPts val="0"/>
              </a:spcAft>
              <a:buNone/>
            </a:pPr>
            <a:r>
              <a:rPr lang="en" sz="1400"/>
              <a:t>Sheyma, Zainab, Vittorio, Athul &amp; Priti </a:t>
            </a:r>
            <a:endParaRPr sz="1400"/>
          </a:p>
        </p:txBody>
      </p:sp>
      <p:sp>
        <p:nvSpPr>
          <p:cNvPr id="643" name="Google Shape;643;p67"/>
          <p:cNvSpPr/>
          <p:nvPr/>
        </p:nvSpPr>
        <p:spPr>
          <a:xfrm>
            <a:off x="778270" y="1429239"/>
            <a:ext cx="7554421" cy="1055196"/>
          </a:xfrm>
          <a:prstGeom prst="rect">
            <a:avLst/>
          </a:prstGeom>
        </p:spPr>
        <p:txBody>
          <a:bodyPr>
            <a:prstTxWarp prst="textPlain"/>
          </a:bodyPr>
          <a:lstStyle/>
          <a:p>
            <a:pPr lvl="0" algn="ctr"/>
            <a:r>
              <a:rPr b="0" i="0">
                <a:ln cap="flat" cmpd="sng" w="19050">
                  <a:solidFill>
                    <a:schemeClr val="dk1"/>
                  </a:solidFill>
                  <a:prstDash val="solid"/>
                  <a:round/>
                  <a:headEnd len="sm" w="sm" type="none"/>
                  <a:tailEnd len="sm" w="sm" type="none"/>
                </a:ln>
                <a:solidFill>
                  <a:schemeClr val="lt1"/>
                </a:solidFill>
                <a:latin typeface="Bebas Neue"/>
              </a:rPr>
              <a:t>Group 4, Project 3</a:t>
            </a:r>
          </a:p>
        </p:txBody>
      </p:sp>
      <p:pic>
        <p:nvPicPr>
          <p:cNvPr id="644" name="Google Shape;644;p67"/>
          <p:cNvPicPr preferRelativeResize="0"/>
          <p:nvPr/>
        </p:nvPicPr>
        <p:blipFill>
          <a:blip r:embed="rId3">
            <a:alphaModFix/>
          </a:blip>
          <a:stretch>
            <a:fillRect/>
          </a:stretch>
        </p:blipFill>
        <p:spPr>
          <a:xfrm>
            <a:off x="8501325" y="68850"/>
            <a:ext cx="592201" cy="592201"/>
          </a:xfrm>
          <a:prstGeom prst="rect">
            <a:avLst/>
          </a:prstGeom>
          <a:noFill/>
          <a:ln>
            <a:noFill/>
          </a:ln>
        </p:spPr>
      </p:pic>
      <p:sp>
        <p:nvSpPr>
          <p:cNvPr id="645" name="Google Shape;645;p67"/>
          <p:cNvSpPr txBox="1"/>
          <p:nvPr/>
        </p:nvSpPr>
        <p:spPr>
          <a:xfrm>
            <a:off x="8296125" y="517850"/>
            <a:ext cx="1002600" cy="19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Lato"/>
                <a:ea typeface="Lato"/>
                <a:cs typeface="Lato"/>
                <a:sym typeface="Lato"/>
              </a:rPr>
              <a:t>Group 4 </a:t>
            </a:r>
            <a:endParaRPr sz="70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68"/>
          <p:cNvSpPr txBox="1"/>
          <p:nvPr>
            <p:ph type="title"/>
          </p:nvPr>
        </p:nvSpPr>
        <p:spPr>
          <a:xfrm>
            <a:off x="681000" y="7355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project</a:t>
            </a:r>
            <a:endParaRPr/>
          </a:p>
        </p:txBody>
      </p:sp>
      <p:sp>
        <p:nvSpPr>
          <p:cNvPr id="651" name="Google Shape;651;p68"/>
          <p:cNvSpPr txBox="1"/>
          <p:nvPr>
            <p:ph idx="1" type="body"/>
          </p:nvPr>
        </p:nvSpPr>
        <p:spPr>
          <a:xfrm>
            <a:off x="32625" y="588700"/>
            <a:ext cx="5018700" cy="460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FFFFFF"/>
                </a:solidFill>
              </a:rPr>
              <a:t>We discovered a dataset analysing the most viewed television series and films on Netflix, one of the world's most well-known and popular streaming platforms with billions of daily viewers. Our curiosity led us to investigate which films and television series topped the charts. We aimed to examine factors such as genre, length, and viewer count for each title. </a:t>
            </a:r>
            <a:br>
              <a:rPr lang="en" sz="1100">
                <a:solidFill>
                  <a:srgbClr val="FFFFFF"/>
                </a:solidFill>
              </a:rPr>
            </a:br>
            <a:endParaRPr sz="1100">
              <a:solidFill>
                <a:srgbClr val="FFFFFF"/>
              </a:solidFill>
            </a:endParaRPr>
          </a:p>
          <a:p>
            <a:pPr indent="0" lvl="0" marL="0" rtl="0" algn="l">
              <a:spcBef>
                <a:spcPts val="0"/>
              </a:spcBef>
              <a:spcAft>
                <a:spcPts val="0"/>
              </a:spcAft>
              <a:buNone/>
            </a:pPr>
            <a:r>
              <a:rPr lang="en" sz="1100">
                <a:solidFill>
                  <a:srgbClr val="FFFFFF"/>
                </a:solidFill>
              </a:rPr>
              <a:t>In this presentation, we will address the following questions:</a:t>
            </a:r>
            <a:endParaRPr sz="1100">
              <a:solidFill>
                <a:srgbClr val="FFFFFF"/>
              </a:solidFill>
            </a:endParaRPr>
          </a:p>
          <a:p>
            <a:pPr indent="0" lvl="0" marL="0" rtl="0" algn="l">
              <a:spcBef>
                <a:spcPts val="0"/>
              </a:spcBef>
              <a:spcAft>
                <a:spcPts val="0"/>
              </a:spcAft>
              <a:buNone/>
            </a:pPr>
            <a:r>
              <a:rPr lang="en" sz="1100">
                <a:solidFill>
                  <a:srgbClr val="FFFFFF"/>
                </a:solidFill>
              </a:rPr>
              <a:t>1. Type: What is the preferred medium, films or TV shows, and what is the distribution between these two categories?</a:t>
            </a:r>
            <a:endParaRPr sz="1100">
              <a:solidFill>
                <a:srgbClr val="FFFFFF"/>
              </a:solidFill>
            </a:endParaRPr>
          </a:p>
          <a:p>
            <a:pPr indent="0" lvl="0" marL="0" rtl="0" algn="l">
              <a:spcBef>
                <a:spcPts val="0"/>
              </a:spcBef>
              <a:spcAft>
                <a:spcPts val="0"/>
              </a:spcAft>
              <a:buNone/>
            </a:pPr>
            <a:r>
              <a:rPr lang="en" sz="1100">
                <a:solidFill>
                  <a:srgbClr val="FFFFFF"/>
                </a:solidFill>
              </a:rPr>
              <a:t>2. Premiere: Which year had the most releases? </a:t>
            </a:r>
            <a:endParaRPr sz="1100">
              <a:solidFill>
                <a:srgbClr val="FFFFFF"/>
              </a:solidFill>
            </a:endParaRPr>
          </a:p>
          <a:p>
            <a:pPr indent="0" lvl="0" marL="0" rtl="0" algn="l">
              <a:spcBef>
                <a:spcPts val="0"/>
              </a:spcBef>
              <a:spcAft>
                <a:spcPts val="0"/>
              </a:spcAft>
              <a:buNone/>
            </a:pPr>
            <a:r>
              <a:rPr lang="en" sz="1100">
                <a:solidFill>
                  <a:srgbClr val="FFFFFF"/>
                </a:solidFill>
              </a:rPr>
              <a:t>3. Genre: What is the most popular genre?</a:t>
            </a:r>
            <a:endParaRPr sz="1100">
              <a:solidFill>
                <a:srgbClr val="FFFFFF"/>
              </a:solidFill>
            </a:endParaRPr>
          </a:p>
          <a:p>
            <a:pPr indent="0" lvl="0" marL="0" rtl="0" algn="l">
              <a:spcBef>
                <a:spcPts val="0"/>
              </a:spcBef>
              <a:spcAft>
                <a:spcPts val="0"/>
              </a:spcAft>
              <a:buNone/>
            </a:pPr>
            <a:r>
              <a:rPr lang="en" sz="1100">
                <a:solidFill>
                  <a:srgbClr val="FFFFFF"/>
                </a:solidFill>
              </a:rPr>
              <a:t>4.  Top TV Show: Which TV show achieved the highest viewership?</a:t>
            </a:r>
            <a:endParaRPr sz="1100">
              <a:solidFill>
                <a:srgbClr val="FFFFFF"/>
              </a:solidFill>
            </a:endParaRPr>
          </a:p>
          <a:p>
            <a:pPr indent="0" lvl="0" marL="0" rtl="0" algn="l">
              <a:spcBef>
                <a:spcPts val="0"/>
              </a:spcBef>
              <a:spcAft>
                <a:spcPts val="0"/>
              </a:spcAft>
              <a:buNone/>
            </a:pPr>
            <a:r>
              <a:rPr lang="en" sz="1100">
                <a:solidFill>
                  <a:srgbClr val="FFFFFF"/>
                </a:solidFill>
              </a:rPr>
              <a:t>5 Top Film: Which film had the most views?</a:t>
            </a:r>
            <a:endParaRPr sz="1100">
              <a:solidFill>
                <a:srgbClr val="FFFFFF"/>
              </a:solidFill>
            </a:endParaRPr>
          </a:p>
          <a:p>
            <a:pPr indent="0" lvl="0" marL="0" rtl="0" algn="l">
              <a:spcBef>
                <a:spcPts val="0"/>
              </a:spcBef>
              <a:spcAft>
                <a:spcPts val="0"/>
              </a:spcAft>
              <a:buNone/>
            </a:pPr>
            <a:r>
              <a:rPr lang="en" sz="1100">
                <a:solidFill>
                  <a:srgbClr val="FFFFFF"/>
                </a:solidFill>
              </a:rPr>
              <a:t>6. Overall Popularity: What is the most popular film or TV series, and which one ranks the highest overall?</a:t>
            </a:r>
            <a:endParaRPr sz="1100">
              <a:solidFill>
                <a:srgbClr val="FFFFFF"/>
              </a:solidFill>
            </a:endParaRPr>
          </a:p>
          <a:p>
            <a:pPr indent="0" lvl="0" marL="0" rtl="0" algn="l">
              <a:spcBef>
                <a:spcPts val="0"/>
              </a:spcBef>
              <a:spcAft>
                <a:spcPts val="0"/>
              </a:spcAft>
              <a:buNone/>
            </a:pPr>
            <a:r>
              <a:t/>
            </a:r>
            <a:endParaRPr sz="1100">
              <a:solidFill>
                <a:srgbClr val="FFFFFF"/>
              </a:solidFill>
            </a:endParaRPr>
          </a:p>
          <a:p>
            <a:pPr indent="0" lvl="0" marL="0" rtl="0" algn="l">
              <a:spcBef>
                <a:spcPts val="0"/>
              </a:spcBef>
              <a:spcAft>
                <a:spcPts val="0"/>
              </a:spcAft>
              <a:buNone/>
            </a:pPr>
            <a:r>
              <a:rPr lang="en" sz="1100">
                <a:solidFill>
                  <a:srgbClr val="FFFFFF"/>
                </a:solidFill>
              </a:rPr>
              <a:t>We hope to provide you with inspiration for your next film or series to watch!</a:t>
            </a:r>
            <a:endParaRPr sz="1100">
              <a:solidFill>
                <a:srgbClr val="FFFFFF"/>
              </a:solidFill>
            </a:endParaRPr>
          </a:p>
          <a:p>
            <a:pPr indent="0" lvl="0" marL="0" rtl="0" algn="l">
              <a:spcBef>
                <a:spcPts val="0"/>
              </a:spcBef>
              <a:spcAft>
                <a:spcPts val="0"/>
              </a:spcAft>
              <a:buNone/>
            </a:pPr>
            <a:r>
              <a:t/>
            </a:r>
            <a:endParaRPr sz="1100">
              <a:solidFill>
                <a:srgbClr val="FFFFFF"/>
              </a:solidFill>
            </a:endParaRPr>
          </a:p>
        </p:txBody>
      </p:sp>
      <p:pic>
        <p:nvPicPr>
          <p:cNvPr id="652" name="Google Shape;652;p68"/>
          <p:cNvPicPr preferRelativeResize="0"/>
          <p:nvPr/>
        </p:nvPicPr>
        <p:blipFill>
          <a:blip r:embed="rId3">
            <a:alphaModFix/>
          </a:blip>
          <a:stretch>
            <a:fillRect/>
          </a:stretch>
        </p:blipFill>
        <p:spPr>
          <a:xfrm>
            <a:off x="4962450" y="1108196"/>
            <a:ext cx="4020225" cy="2265375"/>
          </a:xfrm>
          <a:prstGeom prst="rect">
            <a:avLst/>
          </a:prstGeom>
          <a:noFill/>
          <a:ln>
            <a:noFill/>
          </a:ln>
        </p:spPr>
      </p:pic>
      <p:pic>
        <p:nvPicPr>
          <p:cNvPr id="653" name="Google Shape;653;p68"/>
          <p:cNvPicPr preferRelativeResize="0"/>
          <p:nvPr/>
        </p:nvPicPr>
        <p:blipFill>
          <a:blip r:embed="rId4">
            <a:alphaModFix/>
          </a:blip>
          <a:stretch>
            <a:fillRect/>
          </a:stretch>
        </p:blipFill>
        <p:spPr>
          <a:xfrm>
            <a:off x="5815750" y="3205800"/>
            <a:ext cx="3273250" cy="1841200"/>
          </a:xfrm>
          <a:prstGeom prst="rect">
            <a:avLst/>
          </a:prstGeom>
          <a:noFill/>
          <a:ln>
            <a:noFill/>
          </a:ln>
        </p:spPr>
      </p:pic>
      <p:sp>
        <p:nvSpPr>
          <p:cNvPr id="654" name="Google Shape;654;p68"/>
          <p:cNvSpPr txBox="1"/>
          <p:nvPr/>
        </p:nvSpPr>
        <p:spPr>
          <a:xfrm>
            <a:off x="7551975" y="221450"/>
            <a:ext cx="882900" cy="2964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Lato"/>
                <a:ea typeface="Lato"/>
                <a:cs typeface="Lato"/>
                <a:sym typeface="Lato"/>
              </a:rPr>
              <a:t>Sheyma</a:t>
            </a:r>
            <a:endParaRPr sz="900">
              <a:solidFill>
                <a:schemeClr val="l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69"/>
          <p:cNvSpPr txBox="1"/>
          <p:nvPr>
            <p:ph type="title"/>
          </p:nvPr>
        </p:nvSpPr>
        <p:spPr>
          <a:xfrm>
            <a:off x="692850" y="-92375"/>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Python analysis</a:t>
            </a:r>
            <a:endParaRPr/>
          </a:p>
        </p:txBody>
      </p:sp>
      <p:sp>
        <p:nvSpPr>
          <p:cNvPr id="660" name="Google Shape;660;p69"/>
          <p:cNvSpPr txBox="1"/>
          <p:nvPr>
            <p:ph idx="1" type="body"/>
          </p:nvPr>
        </p:nvSpPr>
        <p:spPr>
          <a:xfrm>
            <a:off x="32625" y="180575"/>
            <a:ext cx="3435600" cy="496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FFFFFF"/>
                </a:solidFill>
              </a:rPr>
              <a:t>We began by determining which medium was more popular among Netflix users and chose to visualise this data using a pie chart. According to the chart, Netflix users prefer watching films over television series.</a:t>
            </a:r>
            <a:endParaRPr sz="1500">
              <a:solidFill>
                <a:srgbClr val="FFFFFF"/>
              </a:solidFill>
            </a:endParaRPr>
          </a:p>
          <a:p>
            <a:pPr indent="0" lvl="0" marL="0" rtl="0" algn="l">
              <a:spcBef>
                <a:spcPts val="0"/>
              </a:spcBef>
              <a:spcAft>
                <a:spcPts val="0"/>
              </a:spcAft>
              <a:buNone/>
            </a:pPr>
            <a:r>
              <a:t/>
            </a:r>
            <a:endParaRPr sz="1500">
              <a:solidFill>
                <a:srgbClr val="FFFFFF"/>
              </a:solidFill>
            </a:endParaRPr>
          </a:p>
          <a:p>
            <a:pPr indent="0" lvl="0" marL="0" rtl="0" algn="l">
              <a:spcBef>
                <a:spcPts val="0"/>
              </a:spcBef>
              <a:spcAft>
                <a:spcPts val="0"/>
              </a:spcAft>
              <a:buNone/>
            </a:pPr>
            <a:r>
              <a:rPr lang="en" sz="1500">
                <a:solidFill>
                  <a:srgbClr val="FFFFFF"/>
                </a:solidFill>
              </a:rPr>
              <a:t>There could be several reasons for this preference:</a:t>
            </a:r>
            <a:endParaRPr sz="1500">
              <a:solidFill>
                <a:srgbClr val="FFFFFF"/>
              </a:solidFill>
            </a:endParaRPr>
          </a:p>
          <a:p>
            <a:pPr indent="0" lvl="0" marL="0" rtl="0" algn="l">
              <a:spcBef>
                <a:spcPts val="0"/>
              </a:spcBef>
              <a:spcAft>
                <a:spcPts val="0"/>
              </a:spcAft>
              <a:buNone/>
            </a:pPr>
            <a:r>
              <a:t/>
            </a:r>
            <a:endParaRPr sz="1500">
              <a:solidFill>
                <a:srgbClr val="FFFFFF"/>
              </a:solidFill>
            </a:endParaRPr>
          </a:p>
          <a:p>
            <a:pPr indent="0" lvl="0" marL="0" rtl="0" algn="l">
              <a:spcBef>
                <a:spcPts val="0"/>
              </a:spcBef>
              <a:spcAft>
                <a:spcPts val="0"/>
              </a:spcAft>
              <a:buNone/>
            </a:pPr>
            <a:r>
              <a:rPr lang="en" sz="1500">
                <a:solidFill>
                  <a:srgbClr val="FFFFFF"/>
                </a:solidFill>
              </a:rPr>
              <a:t>- The TV series available on Netflix often come from other companies, such as Channel 4 (e.g., Come Dine with Me). Similar to films - but films are more difficult to find than television series.</a:t>
            </a:r>
            <a:endParaRPr sz="1500">
              <a:solidFill>
                <a:srgbClr val="FFFFFF"/>
              </a:solidFill>
            </a:endParaRPr>
          </a:p>
          <a:p>
            <a:pPr indent="0" lvl="0" marL="0" rtl="0" algn="l">
              <a:spcBef>
                <a:spcPts val="0"/>
              </a:spcBef>
              <a:spcAft>
                <a:spcPts val="0"/>
              </a:spcAft>
              <a:buNone/>
            </a:pPr>
            <a:r>
              <a:rPr lang="en" sz="1500">
                <a:solidFill>
                  <a:srgbClr val="FFFFFF"/>
                </a:solidFill>
              </a:rPr>
              <a:t>- In contrast, Netflix has recently started producing its own content, such as Wednesday and Bridgerton (the latter in partnership with Shondaland Productions).</a:t>
            </a:r>
            <a:endParaRPr sz="1500">
              <a:solidFill>
                <a:srgbClr val="FFFFFF"/>
              </a:solidFill>
            </a:endParaRPr>
          </a:p>
          <a:p>
            <a:pPr indent="0" lvl="0" marL="0" rtl="0" algn="l">
              <a:spcBef>
                <a:spcPts val="0"/>
              </a:spcBef>
              <a:spcAft>
                <a:spcPts val="0"/>
              </a:spcAft>
              <a:buNone/>
            </a:pPr>
            <a:r>
              <a:t/>
            </a:r>
            <a:endParaRPr sz="1500">
              <a:solidFill>
                <a:srgbClr val="FFFFFF"/>
              </a:solidFill>
            </a:endParaRPr>
          </a:p>
        </p:txBody>
      </p:sp>
      <p:sp>
        <p:nvSpPr>
          <p:cNvPr id="661" name="Google Shape;661;p69"/>
          <p:cNvSpPr txBox="1"/>
          <p:nvPr/>
        </p:nvSpPr>
        <p:spPr>
          <a:xfrm>
            <a:off x="7551975" y="100225"/>
            <a:ext cx="882900" cy="2964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Lato"/>
                <a:ea typeface="Lato"/>
                <a:cs typeface="Lato"/>
                <a:sym typeface="Lato"/>
              </a:rPr>
              <a:t>Sheyma</a:t>
            </a:r>
            <a:endParaRPr sz="900">
              <a:solidFill>
                <a:schemeClr val="lt1"/>
              </a:solidFill>
              <a:latin typeface="Lato"/>
              <a:ea typeface="Lato"/>
              <a:cs typeface="Lato"/>
              <a:sym typeface="Lato"/>
            </a:endParaRPr>
          </a:p>
        </p:txBody>
      </p:sp>
      <p:pic>
        <p:nvPicPr>
          <p:cNvPr id="662" name="Google Shape;662;p69"/>
          <p:cNvPicPr preferRelativeResize="0"/>
          <p:nvPr/>
        </p:nvPicPr>
        <p:blipFill rotWithShape="1">
          <a:blip r:embed="rId3">
            <a:alphaModFix/>
          </a:blip>
          <a:srcRect b="0" l="0" r="0" t="11260"/>
          <a:stretch/>
        </p:blipFill>
        <p:spPr>
          <a:xfrm>
            <a:off x="4889525" y="900200"/>
            <a:ext cx="3637974" cy="36027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6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70"/>
          <p:cNvSpPr txBox="1"/>
          <p:nvPr>
            <p:ph type="title"/>
          </p:nvPr>
        </p:nvSpPr>
        <p:spPr>
          <a:xfrm>
            <a:off x="692850" y="-92375"/>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Python analysis</a:t>
            </a:r>
            <a:endParaRPr/>
          </a:p>
        </p:txBody>
      </p:sp>
      <p:sp>
        <p:nvSpPr>
          <p:cNvPr id="668" name="Google Shape;668;p70"/>
          <p:cNvSpPr txBox="1"/>
          <p:nvPr>
            <p:ph idx="1" type="body"/>
          </p:nvPr>
        </p:nvSpPr>
        <p:spPr>
          <a:xfrm>
            <a:off x="115275" y="574275"/>
            <a:ext cx="3626700" cy="449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rgbClr val="FFFFFF"/>
                </a:solidFill>
              </a:rPr>
              <a:t>We then began analysing the year with the most releases (not viewers, as that data was not available in the dataset!) </a:t>
            </a:r>
            <a:endParaRPr sz="1300">
              <a:solidFill>
                <a:srgbClr val="FFFFFF"/>
              </a:solidFill>
            </a:endParaRPr>
          </a:p>
          <a:p>
            <a:pPr indent="0" lvl="0" marL="0" rtl="0" algn="l">
              <a:spcBef>
                <a:spcPts val="0"/>
              </a:spcBef>
              <a:spcAft>
                <a:spcPts val="0"/>
              </a:spcAft>
              <a:buNone/>
            </a:pPr>
            <a:r>
              <a:t/>
            </a:r>
            <a:endParaRPr sz="1300">
              <a:solidFill>
                <a:srgbClr val="FFFFFF"/>
              </a:solidFill>
            </a:endParaRPr>
          </a:p>
          <a:p>
            <a:pPr indent="0" lvl="0" marL="0" rtl="0" algn="l">
              <a:spcBef>
                <a:spcPts val="0"/>
              </a:spcBef>
              <a:spcAft>
                <a:spcPts val="0"/>
              </a:spcAft>
              <a:buNone/>
            </a:pPr>
            <a:r>
              <a:rPr lang="en" sz="1300">
                <a:solidFill>
                  <a:srgbClr val="FFFFFF"/>
                </a:solidFill>
              </a:rPr>
              <a:t>The year 2019 emerged with the highest number of releases, totalling up to 1,712. Just in time for lockdown!</a:t>
            </a:r>
            <a:endParaRPr sz="1300">
              <a:solidFill>
                <a:srgbClr val="FFFFFF"/>
              </a:solidFill>
            </a:endParaRPr>
          </a:p>
          <a:p>
            <a:pPr indent="0" lvl="0" marL="0" rtl="0" algn="l">
              <a:spcBef>
                <a:spcPts val="0"/>
              </a:spcBef>
              <a:spcAft>
                <a:spcPts val="0"/>
              </a:spcAft>
              <a:buNone/>
            </a:pPr>
            <a:r>
              <a:t/>
            </a:r>
            <a:endParaRPr sz="1300">
              <a:solidFill>
                <a:srgbClr val="FFFFFF"/>
              </a:solidFill>
            </a:endParaRPr>
          </a:p>
          <a:p>
            <a:pPr indent="0" lvl="0" marL="0" rtl="0" algn="l">
              <a:spcBef>
                <a:spcPts val="0"/>
              </a:spcBef>
              <a:spcAft>
                <a:spcPts val="0"/>
              </a:spcAft>
              <a:buNone/>
            </a:pPr>
            <a:r>
              <a:rPr lang="en" sz="1300">
                <a:solidFill>
                  <a:srgbClr val="FFFFFF"/>
                </a:solidFill>
              </a:rPr>
              <a:t>Whereas there was a dip in COVID - this could be due to lack of meetings, getting the rights to stream films/tv series, etc - but also not being able to produce any films/tv series due to restrictions.</a:t>
            </a:r>
            <a:endParaRPr sz="1300">
              <a:solidFill>
                <a:srgbClr val="FFFFFF"/>
              </a:solidFill>
            </a:endParaRPr>
          </a:p>
        </p:txBody>
      </p:sp>
      <p:sp>
        <p:nvSpPr>
          <p:cNvPr id="669" name="Google Shape;669;p70"/>
          <p:cNvSpPr txBox="1"/>
          <p:nvPr/>
        </p:nvSpPr>
        <p:spPr>
          <a:xfrm>
            <a:off x="7551975" y="100225"/>
            <a:ext cx="882900" cy="2964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Lato"/>
                <a:ea typeface="Lato"/>
                <a:cs typeface="Lato"/>
                <a:sym typeface="Lato"/>
              </a:rPr>
              <a:t>Sheyma</a:t>
            </a:r>
            <a:endParaRPr sz="900">
              <a:solidFill>
                <a:schemeClr val="lt1"/>
              </a:solidFill>
              <a:latin typeface="Lato"/>
              <a:ea typeface="Lato"/>
              <a:cs typeface="Lato"/>
              <a:sym typeface="Lato"/>
            </a:endParaRPr>
          </a:p>
        </p:txBody>
      </p:sp>
      <p:pic>
        <p:nvPicPr>
          <p:cNvPr id="670" name="Google Shape;670;p70"/>
          <p:cNvPicPr preferRelativeResize="0"/>
          <p:nvPr/>
        </p:nvPicPr>
        <p:blipFill>
          <a:blip r:embed="rId3">
            <a:alphaModFix/>
          </a:blip>
          <a:stretch>
            <a:fillRect/>
          </a:stretch>
        </p:blipFill>
        <p:spPr>
          <a:xfrm>
            <a:off x="3856925" y="1285200"/>
            <a:ext cx="5222400" cy="32087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71"/>
          <p:cNvSpPr txBox="1"/>
          <p:nvPr>
            <p:ph type="title"/>
          </p:nvPr>
        </p:nvSpPr>
        <p:spPr>
          <a:xfrm>
            <a:off x="692850" y="-92375"/>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Python analysis</a:t>
            </a:r>
            <a:endParaRPr/>
          </a:p>
        </p:txBody>
      </p:sp>
      <p:sp>
        <p:nvSpPr>
          <p:cNvPr id="676" name="Google Shape;676;p71"/>
          <p:cNvSpPr txBox="1"/>
          <p:nvPr>
            <p:ph idx="1" type="body"/>
          </p:nvPr>
        </p:nvSpPr>
        <p:spPr>
          <a:xfrm>
            <a:off x="32625" y="588700"/>
            <a:ext cx="3919800" cy="156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FFFFFF"/>
                </a:solidFill>
              </a:rPr>
              <a:t>In 2019 - we found that the movie and television series with the most views were</a:t>
            </a:r>
            <a:endParaRPr sz="1500">
              <a:solidFill>
                <a:srgbClr val="FFFFFF"/>
              </a:solidFill>
            </a:endParaRPr>
          </a:p>
          <a:p>
            <a:pPr indent="0" lvl="0" marL="0" rtl="0" algn="l">
              <a:spcBef>
                <a:spcPts val="0"/>
              </a:spcBef>
              <a:spcAft>
                <a:spcPts val="0"/>
              </a:spcAft>
              <a:buNone/>
            </a:pPr>
            <a:r>
              <a:rPr lang="en" sz="1500">
                <a:solidFill>
                  <a:srgbClr val="000000"/>
                </a:solidFill>
                <a:highlight>
                  <a:srgbClr val="FFFF00"/>
                </a:highlight>
              </a:rPr>
              <a:t>Crash Landing on You - Series</a:t>
            </a:r>
            <a:endParaRPr sz="1500">
              <a:solidFill>
                <a:srgbClr val="000000"/>
              </a:solidFill>
              <a:highlight>
                <a:srgbClr val="FFFF00"/>
              </a:highlight>
            </a:endParaRPr>
          </a:p>
          <a:p>
            <a:pPr indent="0" lvl="0" marL="0" rtl="0" algn="l">
              <a:spcBef>
                <a:spcPts val="0"/>
              </a:spcBef>
              <a:spcAft>
                <a:spcPts val="0"/>
              </a:spcAft>
              <a:buNone/>
            </a:pPr>
            <a:r>
              <a:rPr lang="en" sz="1500">
                <a:solidFill>
                  <a:srgbClr val="000000"/>
                </a:solidFill>
                <a:highlight>
                  <a:srgbClr val="FFFF00"/>
                </a:highlight>
              </a:rPr>
              <a:t>Murder Mystery -  Film</a:t>
            </a:r>
            <a:endParaRPr sz="1500">
              <a:solidFill>
                <a:srgbClr val="000000"/>
              </a:solidFill>
              <a:highlight>
                <a:srgbClr val="FFFF00"/>
              </a:highlight>
            </a:endParaRPr>
          </a:p>
          <a:p>
            <a:pPr indent="0" lvl="0" marL="0" rtl="0" algn="l">
              <a:spcBef>
                <a:spcPts val="0"/>
              </a:spcBef>
              <a:spcAft>
                <a:spcPts val="0"/>
              </a:spcAft>
              <a:buNone/>
            </a:pPr>
            <a:r>
              <a:t/>
            </a:r>
            <a:endParaRPr sz="1500">
              <a:solidFill>
                <a:srgbClr val="FFFFFF"/>
              </a:solidFill>
            </a:endParaRPr>
          </a:p>
          <a:p>
            <a:pPr indent="0" lvl="0" marL="0" rtl="0" algn="l">
              <a:spcBef>
                <a:spcPts val="0"/>
              </a:spcBef>
              <a:spcAft>
                <a:spcPts val="0"/>
              </a:spcAft>
              <a:buNone/>
            </a:pPr>
            <a:r>
              <a:rPr lang="en" sz="1500">
                <a:solidFill>
                  <a:srgbClr val="FFFFFF"/>
                </a:solidFill>
              </a:rPr>
              <a:t>with a joint viewership of o</a:t>
            </a:r>
            <a:r>
              <a:rPr lang="en" sz="1500">
                <a:solidFill>
                  <a:srgbClr val="FFFFFF"/>
                </a:solidFill>
              </a:rPr>
              <a:t>ver 120.3m. </a:t>
            </a:r>
            <a:endParaRPr sz="1500">
              <a:solidFill>
                <a:srgbClr val="FFFFFF"/>
              </a:solidFill>
            </a:endParaRPr>
          </a:p>
        </p:txBody>
      </p:sp>
      <p:sp>
        <p:nvSpPr>
          <p:cNvPr id="677" name="Google Shape;677;p71"/>
          <p:cNvSpPr txBox="1"/>
          <p:nvPr/>
        </p:nvSpPr>
        <p:spPr>
          <a:xfrm>
            <a:off x="7551975" y="100225"/>
            <a:ext cx="882900" cy="2964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Lato"/>
                <a:ea typeface="Lato"/>
                <a:cs typeface="Lato"/>
                <a:sym typeface="Lato"/>
              </a:rPr>
              <a:t>Zainab</a:t>
            </a:r>
            <a:endParaRPr sz="900">
              <a:solidFill>
                <a:schemeClr val="lt1"/>
              </a:solidFill>
              <a:latin typeface="Lato"/>
              <a:ea typeface="Lato"/>
              <a:cs typeface="Lato"/>
              <a:sym typeface="Lato"/>
            </a:endParaRPr>
          </a:p>
        </p:txBody>
      </p:sp>
      <p:pic>
        <p:nvPicPr>
          <p:cNvPr id="678" name="Google Shape;678;p71"/>
          <p:cNvPicPr preferRelativeResize="0"/>
          <p:nvPr/>
        </p:nvPicPr>
        <p:blipFill>
          <a:blip r:embed="rId3">
            <a:alphaModFix/>
          </a:blip>
          <a:stretch>
            <a:fillRect/>
          </a:stretch>
        </p:blipFill>
        <p:spPr>
          <a:xfrm>
            <a:off x="4058273" y="949275"/>
            <a:ext cx="5032900" cy="3880549"/>
          </a:xfrm>
          <a:prstGeom prst="rect">
            <a:avLst/>
          </a:prstGeom>
          <a:noFill/>
          <a:ln>
            <a:noFill/>
          </a:ln>
        </p:spPr>
      </p:pic>
      <p:pic>
        <p:nvPicPr>
          <p:cNvPr id="679" name="Google Shape;679;p71"/>
          <p:cNvPicPr preferRelativeResize="0"/>
          <p:nvPr/>
        </p:nvPicPr>
        <p:blipFill>
          <a:blip r:embed="rId4">
            <a:alphaModFix/>
          </a:blip>
          <a:stretch>
            <a:fillRect/>
          </a:stretch>
        </p:blipFill>
        <p:spPr>
          <a:xfrm>
            <a:off x="2259371" y="2156625"/>
            <a:ext cx="1928625" cy="2855997"/>
          </a:xfrm>
          <a:prstGeom prst="rect">
            <a:avLst/>
          </a:prstGeom>
          <a:noFill/>
          <a:ln>
            <a:noFill/>
          </a:ln>
        </p:spPr>
      </p:pic>
      <p:pic>
        <p:nvPicPr>
          <p:cNvPr id="680" name="Google Shape;680;p71"/>
          <p:cNvPicPr preferRelativeResize="0"/>
          <p:nvPr/>
        </p:nvPicPr>
        <p:blipFill>
          <a:blip r:embed="rId5">
            <a:alphaModFix/>
          </a:blip>
          <a:stretch>
            <a:fillRect/>
          </a:stretch>
        </p:blipFill>
        <p:spPr>
          <a:xfrm>
            <a:off x="32630" y="2156625"/>
            <a:ext cx="2432195" cy="28560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72"/>
          <p:cNvSpPr txBox="1"/>
          <p:nvPr>
            <p:ph type="title"/>
          </p:nvPr>
        </p:nvSpPr>
        <p:spPr>
          <a:xfrm>
            <a:off x="692850" y="-92375"/>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Python analysis</a:t>
            </a:r>
            <a:endParaRPr/>
          </a:p>
        </p:txBody>
      </p:sp>
      <p:sp>
        <p:nvSpPr>
          <p:cNvPr id="686" name="Google Shape;686;p72"/>
          <p:cNvSpPr txBox="1"/>
          <p:nvPr>
            <p:ph idx="1" type="body"/>
          </p:nvPr>
        </p:nvSpPr>
        <p:spPr>
          <a:xfrm>
            <a:off x="32625" y="588700"/>
            <a:ext cx="9053100" cy="139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rPr>
              <a:t>For large companies like Netflix, it is crucial to understand which genres your viewers enjoy the most in order to continue providing appealing content and, of course, retain your audience. Many people watch television to escape from reality, so it is no surprise that our data visualisation using Seaborn showed Comedy as the most viewed genre, with News ranking last. </a:t>
            </a:r>
            <a:endParaRPr sz="1800">
              <a:solidFill>
                <a:srgbClr val="FFFFFF"/>
              </a:solidFill>
            </a:endParaRPr>
          </a:p>
        </p:txBody>
      </p:sp>
      <p:sp>
        <p:nvSpPr>
          <p:cNvPr id="687" name="Google Shape;687;p72"/>
          <p:cNvSpPr txBox="1"/>
          <p:nvPr/>
        </p:nvSpPr>
        <p:spPr>
          <a:xfrm>
            <a:off x="7551975" y="100225"/>
            <a:ext cx="882900" cy="2964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Lato"/>
                <a:ea typeface="Lato"/>
                <a:cs typeface="Lato"/>
                <a:sym typeface="Lato"/>
              </a:rPr>
              <a:t>Zainab</a:t>
            </a:r>
            <a:endParaRPr sz="900">
              <a:solidFill>
                <a:schemeClr val="lt1"/>
              </a:solidFill>
              <a:latin typeface="Lato"/>
              <a:ea typeface="Lato"/>
              <a:cs typeface="Lato"/>
              <a:sym typeface="Lato"/>
            </a:endParaRPr>
          </a:p>
          <a:p>
            <a:pPr indent="0" lvl="0" marL="0" rtl="0" algn="ctr">
              <a:spcBef>
                <a:spcPts val="0"/>
              </a:spcBef>
              <a:spcAft>
                <a:spcPts val="0"/>
              </a:spcAft>
              <a:buNone/>
            </a:pPr>
            <a:r>
              <a:t/>
            </a:r>
            <a:endParaRPr sz="900">
              <a:solidFill>
                <a:schemeClr val="lt1"/>
              </a:solidFill>
              <a:latin typeface="Lato"/>
              <a:ea typeface="Lato"/>
              <a:cs typeface="Lato"/>
              <a:sym typeface="Lato"/>
            </a:endParaRPr>
          </a:p>
        </p:txBody>
      </p:sp>
      <p:pic>
        <p:nvPicPr>
          <p:cNvPr id="688" name="Google Shape;688;p72"/>
          <p:cNvPicPr preferRelativeResize="0"/>
          <p:nvPr/>
        </p:nvPicPr>
        <p:blipFill>
          <a:blip r:embed="rId3">
            <a:alphaModFix/>
          </a:blip>
          <a:stretch>
            <a:fillRect/>
          </a:stretch>
        </p:blipFill>
        <p:spPr>
          <a:xfrm>
            <a:off x="1862713" y="1981725"/>
            <a:ext cx="5364274" cy="3161776"/>
          </a:xfrm>
          <a:prstGeom prst="rect">
            <a:avLst/>
          </a:prstGeom>
          <a:noFill/>
          <a:ln>
            <a:noFill/>
          </a:ln>
        </p:spPr>
      </p:pic>
      <p:pic>
        <p:nvPicPr>
          <p:cNvPr id="689" name="Google Shape;689;p72"/>
          <p:cNvPicPr preferRelativeResize="0"/>
          <p:nvPr/>
        </p:nvPicPr>
        <p:blipFill>
          <a:blip r:embed="rId4">
            <a:alphaModFix/>
          </a:blip>
          <a:stretch>
            <a:fillRect/>
          </a:stretch>
        </p:blipFill>
        <p:spPr>
          <a:xfrm>
            <a:off x="4845650" y="2218825"/>
            <a:ext cx="2064899" cy="592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73"/>
          <p:cNvSpPr txBox="1"/>
          <p:nvPr>
            <p:ph type="title"/>
          </p:nvPr>
        </p:nvSpPr>
        <p:spPr>
          <a:xfrm>
            <a:off x="692850" y="-92375"/>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Python analysis</a:t>
            </a:r>
            <a:endParaRPr/>
          </a:p>
        </p:txBody>
      </p:sp>
      <p:sp>
        <p:nvSpPr>
          <p:cNvPr id="695" name="Google Shape;695;p73"/>
          <p:cNvSpPr txBox="1"/>
          <p:nvPr>
            <p:ph idx="1" type="body"/>
          </p:nvPr>
        </p:nvSpPr>
        <p:spPr>
          <a:xfrm>
            <a:off x="32625" y="588700"/>
            <a:ext cx="9053100" cy="82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rPr>
              <a:t>Which leads us to the final question, overall which ranked the </a:t>
            </a:r>
            <a:r>
              <a:rPr b="1" lang="en" sz="1800" u="sng">
                <a:solidFill>
                  <a:srgbClr val="FFFFFF"/>
                </a:solidFill>
              </a:rPr>
              <a:t>most</a:t>
            </a:r>
            <a:r>
              <a:rPr lang="en" sz="1800">
                <a:solidFill>
                  <a:srgbClr val="FFFFFF"/>
                </a:solidFill>
              </a:rPr>
              <a:t> views throughout the years that Netflix has been operating…  </a:t>
            </a:r>
            <a:endParaRPr sz="1800">
              <a:solidFill>
                <a:srgbClr val="FFFFFF"/>
              </a:solidFill>
            </a:endParaRPr>
          </a:p>
        </p:txBody>
      </p:sp>
      <p:sp>
        <p:nvSpPr>
          <p:cNvPr id="696" name="Google Shape;696;p73"/>
          <p:cNvSpPr txBox="1"/>
          <p:nvPr/>
        </p:nvSpPr>
        <p:spPr>
          <a:xfrm>
            <a:off x="7551975" y="100225"/>
            <a:ext cx="882900" cy="2964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Lato"/>
                <a:ea typeface="Lato"/>
                <a:cs typeface="Lato"/>
                <a:sym typeface="Lato"/>
              </a:rPr>
              <a:t>Zainab</a:t>
            </a:r>
            <a:endParaRPr sz="900">
              <a:solidFill>
                <a:schemeClr val="lt1"/>
              </a:solidFill>
              <a:latin typeface="Lato"/>
              <a:ea typeface="Lato"/>
              <a:cs typeface="Lato"/>
              <a:sym typeface="Lato"/>
            </a:endParaRPr>
          </a:p>
          <a:p>
            <a:pPr indent="0" lvl="0" marL="0" rtl="0" algn="ctr">
              <a:spcBef>
                <a:spcPts val="0"/>
              </a:spcBef>
              <a:spcAft>
                <a:spcPts val="0"/>
              </a:spcAft>
              <a:buNone/>
            </a:pPr>
            <a:r>
              <a:t/>
            </a:r>
            <a:endParaRPr sz="900">
              <a:solidFill>
                <a:schemeClr val="lt1"/>
              </a:solidFill>
              <a:latin typeface="Lato"/>
              <a:ea typeface="Lato"/>
              <a:cs typeface="Lato"/>
              <a:sym typeface="Lato"/>
            </a:endParaRPr>
          </a:p>
        </p:txBody>
      </p:sp>
      <p:pic>
        <p:nvPicPr>
          <p:cNvPr id="697" name="Google Shape;697;p73"/>
          <p:cNvPicPr preferRelativeResize="0"/>
          <p:nvPr/>
        </p:nvPicPr>
        <p:blipFill>
          <a:blip r:embed="rId3">
            <a:alphaModFix/>
          </a:blip>
          <a:stretch>
            <a:fillRect/>
          </a:stretch>
        </p:blipFill>
        <p:spPr>
          <a:xfrm>
            <a:off x="260025" y="1500175"/>
            <a:ext cx="4311983" cy="2857100"/>
          </a:xfrm>
          <a:prstGeom prst="rect">
            <a:avLst/>
          </a:prstGeom>
          <a:noFill/>
          <a:ln>
            <a:noFill/>
          </a:ln>
        </p:spPr>
      </p:pic>
      <p:pic>
        <p:nvPicPr>
          <p:cNvPr id="698" name="Google Shape;698;p73"/>
          <p:cNvPicPr preferRelativeResize="0"/>
          <p:nvPr/>
        </p:nvPicPr>
        <p:blipFill>
          <a:blip r:embed="rId4">
            <a:alphaModFix/>
          </a:blip>
          <a:stretch>
            <a:fillRect/>
          </a:stretch>
        </p:blipFill>
        <p:spPr>
          <a:xfrm>
            <a:off x="6054000" y="1026025"/>
            <a:ext cx="2705100" cy="40089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74"/>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Kivy library</a:t>
            </a:r>
            <a:endParaRPr/>
          </a:p>
        </p:txBody>
      </p:sp>
      <p:sp>
        <p:nvSpPr>
          <p:cNvPr id="704" name="Google Shape;704;p74"/>
          <p:cNvSpPr txBox="1"/>
          <p:nvPr>
            <p:ph idx="1" type="body"/>
          </p:nvPr>
        </p:nvSpPr>
        <p:spPr>
          <a:xfrm>
            <a:off x="720000" y="1245685"/>
            <a:ext cx="7704000" cy="347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Engineering or visualization path?</a:t>
            </a:r>
            <a:endParaRPr/>
          </a:p>
          <a:p>
            <a:pPr indent="0" lvl="0" marL="0" rtl="0" algn="l">
              <a:spcBef>
                <a:spcPts val="0"/>
              </a:spcBef>
              <a:spcAft>
                <a:spcPts val="0"/>
              </a:spcAft>
              <a:buNone/>
            </a:pPr>
            <a:r>
              <a:rPr lang="en"/>
              <a:t>BOTH !</a:t>
            </a:r>
            <a:endParaRPr/>
          </a:p>
          <a:p>
            <a:pPr indent="0" lvl="0" marL="0" rtl="0" algn="l">
              <a:spcBef>
                <a:spcPts val="0"/>
              </a:spcBef>
              <a:spcAft>
                <a:spcPts val="0"/>
              </a:spcAft>
              <a:buNone/>
            </a:pPr>
            <a:r>
              <a:rPr lang="en"/>
              <a:t>As a group we thought about a way to satisfy both </a:t>
            </a:r>
            <a:r>
              <a:rPr lang="en"/>
              <a:t>requirements</a:t>
            </a:r>
            <a:r>
              <a:rPr lang="en"/>
              <a:t> </a:t>
            </a:r>
            <a:endParaRPr/>
          </a:p>
          <a:p>
            <a:pPr indent="0" lvl="0" marL="0" rtl="0" algn="l">
              <a:spcBef>
                <a:spcPts val="0"/>
              </a:spcBef>
              <a:spcAft>
                <a:spcPts val="0"/>
              </a:spcAft>
              <a:buNone/>
            </a:pPr>
            <a:r>
              <a:rPr lang="en"/>
              <a:t>For the challenge. Therefore we built an app to display the </a:t>
            </a:r>
            <a:endParaRPr/>
          </a:p>
          <a:p>
            <a:pPr indent="0" lvl="0" marL="0" rtl="0" algn="l">
              <a:spcBef>
                <a:spcPts val="0"/>
              </a:spcBef>
              <a:spcAft>
                <a:spcPts val="0"/>
              </a:spcAft>
              <a:buNone/>
            </a:pPr>
            <a:r>
              <a:rPr lang="en"/>
              <a:t>Visualizations we created.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KIVY library came to aid for our plans. A simple and efficient</a:t>
            </a:r>
            <a:endParaRPr/>
          </a:p>
          <a:p>
            <a:pPr indent="0" lvl="0" marL="0" rtl="0" algn="l">
              <a:spcBef>
                <a:spcPts val="0"/>
              </a:spcBef>
              <a:spcAft>
                <a:spcPts val="0"/>
              </a:spcAft>
              <a:buNone/>
            </a:pPr>
            <a:r>
              <a:rPr lang="en"/>
              <a:t>Library that allows you to work with python classes and </a:t>
            </a:r>
            <a:endParaRPr/>
          </a:p>
          <a:p>
            <a:pPr indent="0" lvl="0" marL="0" rtl="0" algn="l">
              <a:spcBef>
                <a:spcPts val="0"/>
              </a:spcBef>
              <a:spcAft>
                <a:spcPts val="0"/>
              </a:spcAft>
              <a:buNone/>
            </a:pPr>
            <a:r>
              <a:rPr lang="en"/>
              <a:t>Develop apps with it.</a:t>
            </a:r>
            <a:endParaRPr/>
          </a:p>
        </p:txBody>
      </p:sp>
      <p:pic>
        <p:nvPicPr>
          <p:cNvPr id="705" name="Google Shape;705;p74"/>
          <p:cNvPicPr preferRelativeResize="0"/>
          <p:nvPr/>
        </p:nvPicPr>
        <p:blipFill>
          <a:blip r:embed="rId3">
            <a:alphaModFix/>
          </a:blip>
          <a:stretch>
            <a:fillRect/>
          </a:stretch>
        </p:blipFill>
        <p:spPr>
          <a:xfrm>
            <a:off x="5096825" y="1245675"/>
            <a:ext cx="3327175" cy="2598826"/>
          </a:xfrm>
          <a:prstGeom prst="rect">
            <a:avLst/>
          </a:prstGeom>
          <a:noFill/>
          <a:ln>
            <a:noFill/>
          </a:ln>
        </p:spPr>
      </p:pic>
      <p:sp>
        <p:nvSpPr>
          <p:cNvPr id="706" name="Google Shape;706;p74"/>
          <p:cNvSpPr txBox="1"/>
          <p:nvPr/>
        </p:nvSpPr>
        <p:spPr>
          <a:xfrm>
            <a:off x="6957150" y="203125"/>
            <a:ext cx="928500" cy="4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Lato"/>
                <a:ea typeface="Lato"/>
                <a:cs typeface="Lato"/>
                <a:sym typeface="Lato"/>
              </a:rPr>
              <a:t>Vittorio</a:t>
            </a:r>
            <a:endParaRPr sz="1600">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75"/>
          <p:cNvSpPr txBox="1"/>
          <p:nvPr>
            <p:ph idx="1" type="body"/>
          </p:nvPr>
        </p:nvSpPr>
        <p:spPr>
          <a:xfrm>
            <a:off x="720000" y="1245675"/>
            <a:ext cx="7704000" cy="73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For this project, we have used MongoDB/NoSQL as our engineering tool, as the chosen dataset is huge but transformed, which has made it easier to split one dataset to two datasets (which are collections)., based on type. These collections are being exported on JSON format, as JSON is derived from JavaScript, which could get our analysis running efficiently</a:t>
            </a:r>
            <a:endParaRPr/>
          </a:p>
          <a:p>
            <a:pPr indent="0" lvl="0" marL="0" rtl="0" algn="l">
              <a:spcBef>
                <a:spcPts val="0"/>
              </a:spcBef>
              <a:spcAft>
                <a:spcPts val="0"/>
              </a:spcAft>
              <a:buNone/>
            </a:pPr>
            <a:r>
              <a:t/>
            </a:r>
            <a:endParaRPr/>
          </a:p>
        </p:txBody>
      </p:sp>
      <p:sp>
        <p:nvSpPr>
          <p:cNvPr id="712" name="Google Shape;712;p75"/>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DATABASES</a:t>
            </a:r>
            <a:endParaRPr/>
          </a:p>
        </p:txBody>
      </p:sp>
      <p:pic>
        <p:nvPicPr>
          <p:cNvPr id="713" name="Google Shape;713;p75"/>
          <p:cNvPicPr preferRelativeResize="0"/>
          <p:nvPr/>
        </p:nvPicPr>
        <p:blipFill>
          <a:blip r:embed="rId3">
            <a:alphaModFix/>
          </a:blip>
          <a:stretch>
            <a:fillRect/>
          </a:stretch>
        </p:blipFill>
        <p:spPr>
          <a:xfrm>
            <a:off x="382170" y="2167975"/>
            <a:ext cx="4572005" cy="2329300"/>
          </a:xfrm>
          <a:prstGeom prst="rect">
            <a:avLst/>
          </a:prstGeom>
          <a:noFill/>
          <a:ln>
            <a:noFill/>
          </a:ln>
        </p:spPr>
      </p:pic>
      <p:pic>
        <p:nvPicPr>
          <p:cNvPr id="714" name="Google Shape;714;p75"/>
          <p:cNvPicPr preferRelativeResize="0"/>
          <p:nvPr/>
        </p:nvPicPr>
        <p:blipFill>
          <a:blip r:embed="rId4">
            <a:alphaModFix/>
          </a:blip>
          <a:stretch>
            <a:fillRect/>
          </a:stretch>
        </p:blipFill>
        <p:spPr>
          <a:xfrm>
            <a:off x="5090925" y="1790051"/>
            <a:ext cx="3619525" cy="1456550"/>
          </a:xfrm>
          <a:prstGeom prst="rect">
            <a:avLst/>
          </a:prstGeom>
          <a:noFill/>
          <a:ln>
            <a:noFill/>
          </a:ln>
        </p:spPr>
      </p:pic>
      <p:pic>
        <p:nvPicPr>
          <p:cNvPr id="715" name="Google Shape;715;p75"/>
          <p:cNvPicPr preferRelativeResize="0"/>
          <p:nvPr/>
        </p:nvPicPr>
        <p:blipFill>
          <a:blip r:embed="rId5">
            <a:alphaModFix/>
          </a:blip>
          <a:stretch>
            <a:fillRect/>
          </a:stretch>
        </p:blipFill>
        <p:spPr>
          <a:xfrm>
            <a:off x="5090925" y="3246600"/>
            <a:ext cx="3619525" cy="17900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ofa and Chill - Media Streaming Platform Campaign by Slidesgo">
  <a:themeElements>
    <a:clrScheme name="Simple Light">
      <a:dk1>
        <a:srgbClr val="0D0D0D"/>
      </a:dk1>
      <a:lt1>
        <a:srgbClr val="FFFFFF"/>
      </a:lt1>
      <a:dk2>
        <a:srgbClr val="B92F2F"/>
      </a:dk2>
      <a:lt2>
        <a:srgbClr val="9C1717"/>
      </a:lt2>
      <a:accent1>
        <a:srgbClr val="3D3D3D"/>
      </a:accent1>
      <a:accent2>
        <a:srgbClr val="616161"/>
      </a:accent2>
      <a:accent3>
        <a:srgbClr val="901D1D"/>
      </a:accent3>
      <a:accent4>
        <a:srgbClr val="7A2020"/>
      </a:accent4>
      <a:accent5>
        <a:srgbClr val="631111"/>
      </a:accent5>
      <a:accent6>
        <a:srgbClr val="D38585"/>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ofa and Chill - Media Streaming Platform Campaign by Slidesgo">
  <a:themeElements>
    <a:clrScheme name="Simple Light">
      <a:dk1>
        <a:srgbClr val="0D0D0D"/>
      </a:dk1>
      <a:lt1>
        <a:srgbClr val="FFFFFF"/>
      </a:lt1>
      <a:dk2>
        <a:srgbClr val="B92F2F"/>
      </a:dk2>
      <a:lt2>
        <a:srgbClr val="9C1717"/>
      </a:lt2>
      <a:accent1>
        <a:srgbClr val="3D3D3D"/>
      </a:accent1>
      <a:accent2>
        <a:srgbClr val="616161"/>
      </a:accent2>
      <a:accent3>
        <a:srgbClr val="901D1D"/>
      </a:accent3>
      <a:accent4>
        <a:srgbClr val="7A2020"/>
      </a:accent4>
      <a:accent5>
        <a:srgbClr val="631111"/>
      </a:accent5>
      <a:accent6>
        <a:srgbClr val="D38585"/>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